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sldIdLst>
    <p:sldId id="356" r:id="rId5"/>
    <p:sldId id="354" r:id="rId6"/>
    <p:sldId id="357" r:id="rId7"/>
    <p:sldId id="361" r:id="rId8"/>
    <p:sldId id="362" r:id="rId9"/>
    <p:sldId id="360" r:id="rId10"/>
    <p:sldId id="363" r:id="rId11"/>
    <p:sldId id="364" r:id="rId12"/>
    <p:sldId id="374" r:id="rId13"/>
    <p:sldId id="359" r:id="rId14"/>
    <p:sldId id="365" r:id="rId15"/>
    <p:sldId id="358" r:id="rId16"/>
    <p:sldId id="368" r:id="rId17"/>
    <p:sldId id="369" r:id="rId18"/>
    <p:sldId id="373" r:id="rId19"/>
    <p:sldId id="375" r:id="rId20"/>
    <p:sldId id="370" r:id="rId21"/>
    <p:sldId id="382" r:id="rId22"/>
    <p:sldId id="371" r:id="rId23"/>
    <p:sldId id="384" r:id="rId24"/>
    <p:sldId id="383" r:id="rId25"/>
    <p:sldId id="381" r:id="rId26"/>
    <p:sldId id="376" r:id="rId27"/>
    <p:sldId id="377" r:id="rId28"/>
    <p:sldId id="380" r:id="rId29"/>
    <p:sldId id="379" r:id="rId30"/>
    <p:sldId id="378" r:id="rId31"/>
    <p:sldId id="352" r:id="rId32"/>
    <p:sldId id="372" r:id="rId33"/>
  </p:sldIdLst>
  <p:sldSz cx="6400800" cy="3670300"/>
  <p:notesSz cx="6858000" cy="9144000"/>
  <p:defaultTextStyle>
    <a:lvl1pPr defTabSz="322776">
      <a:defRPr sz="1300">
        <a:latin typeface="Calibri"/>
        <a:ea typeface="Calibri"/>
        <a:cs typeface="Calibri"/>
        <a:sym typeface="Calibri"/>
      </a:defRPr>
    </a:lvl1pPr>
    <a:lvl2pPr indent="322776" defTabSz="322776">
      <a:defRPr sz="1300">
        <a:latin typeface="Calibri"/>
        <a:ea typeface="Calibri"/>
        <a:cs typeface="Calibri"/>
        <a:sym typeface="Calibri"/>
      </a:defRPr>
    </a:lvl2pPr>
    <a:lvl3pPr indent="645552" defTabSz="322776">
      <a:defRPr sz="1300">
        <a:latin typeface="Calibri"/>
        <a:ea typeface="Calibri"/>
        <a:cs typeface="Calibri"/>
        <a:sym typeface="Calibri"/>
      </a:defRPr>
    </a:lvl3pPr>
    <a:lvl4pPr indent="968328" defTabSz="322776">
      <a:defRPr sz="1300">
        <a:latin typeface="Calibri"/>
        <a:ea typeface="Calibri"/>
        <a:cs typeface="Calibri"/>
        <a:sym typeface="Calibri"/>
      </a:defRPr>
    </a:lvl4pPr>
    <a:lvl5pPr indent="1291105" defTabSz="322776">
      <a:defRPr sz="1300">
        <a:latin typeface="Calibri"/>
        <a:ea typeface="Calibri"/>
        <a:cs typeface="Calibri"/>
        <a:sym typeface="Calibri"/>
      </a:defRPr>
    </a:lvl5pPr>
    <a:lvl6pPr indent="1613881" defTabSz="322776">
      <a:defRPr sz="1300">
        <a:latin typeface="Calibri"/>
        <a:ea typeface="Calibri"/>
        <a:cs typeface="Calibri"/>
        <a:sym typeface="Calibri"/>
      </a:defRPr>
    </a:lvl6pPr>
    <a:lvl7pPr indent="1936656" defTabSz="322776">
      <a:defRPr sz="1300">
        <a:latin typeface="Calibri"/>
        <a:ea typeface="Calibri"/>
        <a:cs typeface="Calibri"/>
        <a:sym typeface="Calibri"/>
      </a:defRPr>
    </a:lvl7pPr>
    <a:lvl8pPr indent="2259433" defTabSz="322776">
      <a:defRPr sz="1300">
        <a:latin typeface="Calibri"/>
        <a:ea typeface="Calibri"/>
        <a:cs typeface="Calibri"/>
        <a:sym typeface="Calibri"/>
      </a:defRPr>
    </a:lvl8pPr>
    <a:lvl9pPr indent="2582210" defTabSz="322776">
      <a:defRPr sz="1300"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1156">
          <p15:clr>
            <a:srgbClr val="A4A3A4"/>
          </p15:clr>
        </p15:guide>
        <p15:guide id="2" pos="20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5D5CB"/>
          </a:solidFill>
        </a:fill>
      </a:tcStyle>
    </a:wholeTbl>
    <a:band2H>
      <a:tcTxStyle/>
      <a:tcStyle>
        <a:tcBdr/>
        <a:fill>
          <a:solidFill>
            <a:srgbClr val="FAEBE7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47823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47823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47823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5CBD5"/>
          </a:solidFill>
        </a:fill>
      </a:tcStyle>
    </a:wholeTbl>
    <a:band2H>
      <a:tcTxStyle/>
      <a:tcStyle>
        <a:tcBdr/>
        <a:fill>
          <a:solidFill>
            <a:srgbClr val="EBE7EB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52774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52774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52774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D7CA"/>
          </a:solidFill>
        </a:fill>
      </a:tcStyle>
    </a:wholeTbl>
    <a:band2H>
      <a:tcTxStyle/>
      <a:tcStyle>
        <a:tcBdr/>
        <a:fill>
          <a:solidFill>
            <a:srgbClr val="E6EC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8000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8000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8000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47823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47823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419"/>
    <p:restoredTop sz="75610" autoAdjust="0"/>
  </p:normalViewPr>
  <p:slideViewPr>
    <p:cSldViewPr snapToGrid="0" snapToObjects="1">
      <p:cViewPr>
        <p:scale>
          <a:sx n="133" d="100"/>
          <a:sy n="133" d="100"/>
        </p:scale>
        <p:origin x="144" y="336"/>
      </p:cViewPr>
      <p:guideLst>
        <p:guide orient="horz" pos="1156"/>
        <p:guide pos="201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5511BB-A961-344E-9A4A-5635EDE0F84F}" type="doc">
      <dgm:prSet loTypeId="urn:microsoft.com/office/officeart/2005/8/layout/hierarchy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67A8EE-73EC-5E4E-BE5C-F47C8CFEBB82}">
      <dgm:prSet phldrT="[Text]" custT="1"/>
      <dgm:spPr/>
      <dgm:t>
        <a:bodyPr/>
        <a:lstStyle/>
        <a:p>
          <a:r>
            <a:rPr lang="en-US" altLang="zh-CN" sz="900" dirty="0" smtClean="0"/>
            <a:t>Native</a:t>
          </a:r>
          <a:endParaRPr lang="en-US" sz="900" dirty="0"/>
        </a:p>
      </dgm:t>
    </dgm:pt>
    <dgm:pt modelId="{8C8843CA-F9F8-924B-9BC8-CFD21D87F479}" type="parTrans" cxnId="{F7858325-C610-F842-AFF4-7C6F016E499F}">
      <dgm:prSet/>
      <dgm:spPr/>
      <dgm:t>
        <a:bodyPr/>
        <a:lstStyle/>
        <a:p>
          <a:endParaRPr lang="en-US"/>
        </a:p>
      </dgm:t>
    </dgm:pt>
    <dgm:pt modelId="{FB3AB4A8-3BDD-8A43-B7D7-57F9B7CE175E}" type="sibTrans" cxnId="{F7858325-C610-F842-AFF4-7C6F016E499F}">
      <dgm:prSet/>
      <dgm:spPr/>
      <dgm:t>
        <a:bodyPr/>
        <a:lstStyle/>
        <a:p>
          <a:endParaRPr lang="en-US"/>
        </a:p>
      </dgm:t>
    </dgm:pt>
    <dgm:pt modelId="{F8B16137-AE2B-E746-9F3B-0E83714B83AD}">
      <dgm:prSet phldrT="[Text]" custT="1"/>
      <dgm:spPr/>
      <dgm:t>
        <a:bodyPr/>
        <a:lstStyle/>
        <a:p>
          <a:r>
            <a:rPr lang="en-US" altLang="zh-CN" sz="900" dirty="0" smtClean="0"/>
            <a:t>Run</a:t>
          </a:r>
          <a:r>
            <a:rPr lang="zh-CN" altLang="en-US" sz="900" dirty="0" smtClean="0"/>
            <a:t> </a:t>
          </a:r>
          <a:r>
            <a:rPr lang="en-US" altLang="zh-CN" sz="900" dirty="0" smtClean="0"/>
            <a:t>fast</a:t>
          </a:r>
          <a:endParaRPr lang="en-US" sz="900" dirty="0"/>
        </a:p>
      </dgm:t>
    </dgm:pt>
    <dgm:pt modelId="{267F95E0-FFD7-ED41-8E46-A79C71BDCB60}" type="parTrans" cxnId="{8232D08F-797A-6B42-85C6-F1D6BA4ADA22}">
      <dgm:prSet/>
      <dgm:spPr/>
      <dgm:t>
        <a:bodyPr/>
        <a:lstStyle/>
        <a:p>
          <a:endParaRPr lang="en-US"/>
        </a:p>
      </dgm:t>
    </dgm:pt>
    <dgm:pt modelId="{898E06F8-024C-F746-BA0B-CA038789CF6F}" type="sibTrans" cxnId="{8232D08F-797A-6B42-85C6-F1D6BA4ADA22}">
      <dgm:prSet/>
      <dgm:spPr/>
      <dgm:t>
        <a:bodyPr/>
        <a:lstStyle/>
        <a:p>
          <a:endParaRPr lang="en-US"/>
        </a:p>
      </dgm:t>
    </dgm:pt>
    <dgm:pt modelId="{0A4FAB7F-210C-4348-A189-525C9F898D8E}">
      <dgm:prSet phldrT="[Text]" custT="1"/>
      <dgm:spPr/>
      <dgm:t>
        <a:bodyPr/>
        <a:lstStyle/>
        <a:p>
          <a:r>
            <a:rPr lang="en-US" sz="900" dirty="0" smtClean="0"/>
            <a:t>Mature Technology</a:t>
          </a:r>
          <a:endParaRPr lang="en-US" sz="900" dirty="0"/>
        </a:p>
      </dgm:t>
    </dgm:pt>
    <dgm:pt modelId="{8B7CC5DA-286D-E54D-AC77-5647A6911621}" type="parTrans" cxnId="{8A0A9CA6-E6F0-CB42-AAC2-EB2AFA065010}">
      <dgm:prSet/>
      <dgm:spPr/>
      <dgm:t>
        <a:bodyPr/>
        <a:lstStyle/>
        <a:p>
          <a:endParaRPr lang="en-US"/>
        </a:p>
      </dgm:t>
    </dgm:pt>
    <dgm:pt modelId="{F17C0975-5318-7749-ACBC-BC8CE3D0BD63}" type="sibTrans" cxnId="{8A0A9CA6-E6F0-CB42-AAC2-EB2AFA065010}">
      <dgm:prSet/>
      <dgm:spPr/>
      <dgm:t>
        <a:bodyPr/>
        <a:lstStyle/>
        <a:p>
          <a:endParaRPr lang="en-US"/>
        </a:p>
      </dgm:t>
    </dgm:pt>
    <dgm:pt modelId="{D410614F-0D97-BB4E-A8EA-6DBDCAE4003A}">
      <dgm:prSet phldrT="[Text]" custT="1"/>
      <dgm:spPr/>
      <dgm:t>
        <a:bodyPr/>
        <a:lstStyle/>
        <a:p>
          <a:r>
            <a:rPr lang="en-US" altLang="zh-CN" sz="900" dirty="0" err="1" smtClean="0"/>
            <a:t>Hybird</a:t>
          </a:r>
          <a:r>
            <a:rPr lang="zh-CN" altLang="en-US" sz="900" dirty="0" smtClean="0"/>
            <a:t> </a:t>
          </a:r>
          <a:r>
            <a:rPr lang="en-US" altLang="zh-CN" sz="900" dirty="0" smtClean="0"/>
            <a:t>Web</a:t>
          </a:r>
          <a:endParaRPr lang="en-US" sz="900" dirty="0"/>
        </a:p>
      </dgm:t>
    </dgm:pt>
    <dgm:pt modelId="{FEB73004-B24A-644E-9C30-641F808B2278}" type="parTrans" cxnId="{9B902EDF-4BAD-584F-A24D-33F20219D57F}">
      <dgm:prSet/>
      <dgm:spPr/>
      <dgm:t>
        <a:bodyPr/>
        <a:lstStyle/>
        <a:p>
          <a:endParaRPr lang="en-US"/>
        </a:p>
      </dgm:t>
    </dgm:pt>
    <dgm:pt modelId="{FE337DF0-50D6-3B49-9C7E-068FD763331A}" type="sibTrans" cxnId="{9B902EDF-4BAD-584F-A24D-33F20219D57F}">
      <dgm:prSet/>
      <dgm:spPr/>
      <dgm:t>
        <a:bodyPr/>
        <a:lstStyle/>
        <a:p>
          <a:endParaRPr lang="en-US"/>
        </a:p>
      </dgm:t>
    </dgm:pt>
    <dgm:pt modelId="{B50E9993-B64A-2B41-A70C-C8F4AEC42C26}">
      <dgm:prSet phldrT="[Text]" custT="1"/>
      <dgm:spPr/>
      <dgm:t>
        <a:bodyPr/>
        <a:lstStyle/>
        <a:p>
          <a:r>
            <a:rPr lang="en-US" altLang="zh-CN" sz="900" dirty="0" smtClean="0"/>
            <a:t>Native</a:t>
          </a:r>
          <a:r>
            <a:rPr lang="zh-CN" altLang="en-US" sz="900" dirty="0" smtClean="0"/>
            <a:t> </a:t>
          </a:r>
          <a:r>
            <a:rPr lang="en-US" altLang="zh-CN" sz="900" dirty="0" smtClean="0"/>
            <a:t>Language</a:t>
          </a:r>
          <a:r>
            <a:rPr lang="zh-CN" altLang="en-US" sz="900" dirty="0" smtClean="0"/>
            <a:t> </a:t>
          </a:r>
          <a:r>
            <a:rPr lang="en-US" altLang="zh-CN" sz="900" dirty="0" smtClean="0"/>
            <a:t>+</a:t>
          </a:r>
        </a:p>
        <a:p>
          <a:r>
            <a:rPr lang="en-US" altLang="zh-CN" sz="900" dirty="0" smtClean="0"/>
            <a:t>HTML5</a:t>
          </a:r>
          <a:endParaRPr lang="en-US" sz="900" dirty="0"/>
        </a:p>
      </dgm:t>
    </dgm:pt>
    <dgm:pt modelId="{405D05BF-0B13-1249-8B54-4B3CDAA72568}" type="parTrans" cxnId="{491E2C4B-14B1-DD45-A41E-F6901F1EF2B9}">
      <dgm:prSet/>
      <dgm:spPr/>
      <dgm:t>
        <a:bodyPr/>
        <a:lstStyle/>
        <a:p>
          <a:endParaRPr lang="en-US"/>
        </a:p>
      </dgm:t>
    </dgm:pt>
    <dgm:pt modelId="{1F043830-1F83-9F41-9D1B-F0FA586915D5}" type="sibTrans" cxnId="{491E2C4B-14B1-DD45-A41E-F6901F1EF2B9}">
      <dgm:prSet/>
      <dgm:spPr/>
      <dgm:t>
        <a:bodyPr/>
        <a:lstStyle/>
        <a:p>
          <a:endParaRPr lang="en-US"/>
        </a:p>
      </dgm:t>
    </dgm:pt>
    <dgm:pt modelId="{046A55F1-D6BA-274B-8D36-789C59E11309}">
      <dgm:prSet phldrT="[Text]" custT="1"/>
      <dgm:spPr/>
      <dgm:t>
        <a:bodyPr/>
        <a:lstStyle/>
        <a:p>
          <a:r>
            <a:rPr lang="en-US" altLang="zh-CN" sz="900" dirty="0" smtClean="0"/>
            <a:t>Multiple</a:t>
          </a:r>
          <a:r>
            <a:rPr lang="zh-CN" altLang="en-US" sz="900" dirty="0" smtClean="0"/>
            <a:t> </a:t>
          </a:r>
          <a:r>
            <a:rPr lang="en-US" altLang="zh-CN" sz="900" dirty="0" smtClean="0"/>
            <a:t>platform</a:t>
          </a:r>
          <a:endParaRPr lang="en-US" sz="900" dirty="0"/>
        </a:p>
      </dgm:t>
    </dgm:pt>
    <dgm:pt modelId="{C581DEFB-64AD-BC4D-B24B-2AEA31C81539}" type="parTrans" cxnId="{80B1C81F-C195-FB4D-9407-4EE6BA42E29D}">
      <dgm:prSet/>
      <dgm:spPr/>
      <dgm:t>
        <a:bodyPr/>
        <a:lstStyle/>
        <a:p>
          <a:endParaRPr lang="en-US"/>
        </a:p>
      </dgm:t>
    </dgm:pt>
    <dgm:pt modelId="{D7B41DFF-A197-474F-9F43-872C0737D21E}" type="sibTrans" cxnId="{80B1C81F-C195-FB4D-9407-4EE6BA42E29D}">
      <dgm:prSet/>
      <dgm:spPr/>
      <dgm:t>
        <a:bodyPr/>
        <a:lstStyle/>
        <a:p>
          <a:endParaRPr lang="en-US"/>
        </a:p>
      </dgm:t>
    </dgm:pt>
    <dgm:pt modelId="{3E119F79-41A3-6F46-820C-DC7FA0AA0C3B}">
      <dgm:prSet custT="1"/>
      <dgm:spPr/>
      <dgm:t>
        <a:bodyPr/>
        <a:lstStyle/>
        <a:p>
          <a:r>
            <a:rPr lang="en-US" altLang="zh-CN" sz="900" dirty="0" err="1" smtClean="0"/>
            <a:t>Hybird</a:t>
          </a:r>
          <a:r>
            <a:rPr lang="zh-CN" altLang="en-US" sz="900" dirty="0" smtClean="0"/>
            <a:t> </a:t>
          </a:r>
          <a:r>
            <a:rPr lang="en-US" altLang="zh-CN" sz="900" dirty="0" smtClean="0"/>
            <a:t>Mixed</a:t>
          </a:r>
          <a:endParaRPr lang="en-US" sz="900" dirty="0"/>
        </a:p>
      </dgm:t>
    </dgm:pt>
    <dgm:pt modelId="{88C76CC0-739E-444E-A603-0135FCC1897E}" type="parTrans" cxnId="{B6B69198-C355-3A42-9A8B-DD3FBF481128}">
      <dgm:prSet/>
      <dgm:spPr/>
      <dgm:t>
        <a:bodyPr/>
        <a:lstStyle/>
        <a:p>
          <a:endParaRPr lang="en-US"/>
        </a:p>
      </dgm:t>
    </dgm:pt>
    <dgm:pt modelId="{9E186AD8-DAD5-C54B-94F4-DB61A9988A4E}" type="sibTrans" cxnId="{B6B69198-C355-3A42-9A8B-DD3FBF481128}">
      <dgm:prSet/>
      <dgm:spPr/>
      <dgm:t>
        <a:bodyPr/>
        <a:lstStyle/>
        <a:p>
          <a:endParaRPr lang="en-US"/>
        </a:p>
      </dgm:t>
    </dgm:pt>
    <dgm:pt modelId="{E71597F0-E975-054E-8118-CF0B4FAD4873}">
      <dgm:prSet custT="1"/>
      <dgm:spPr/>
      <dgm:t>
        <a:bodyPr/>
        <a:lstStyle/>
        <a:p>
          <a:r>
            <a:rPr lang="en-US" altLang="zh-CN" sz="900" dirty="0" smtClean="0"/>
            <a:t>Mobile</a:t>
          </a:r>
          <a:r>
            <a:rPr lang="zh-CN" altLang="en-US" sz="900" dirty="0" smtClean="0"/>
            <a:t> </a:t>
          </a:r>
          <a:r>
            <a:rPr lang="en-US" altLang="zh-CN" sz="900" dirty="0" smtClean="0"/>
            <a:t>Web</a:t>
          </a:r>
          <a:endParaRPr lang="en-US" sz="900" dirty="0"/>
        </a:p>
      </dgm:t>
    </dgm:pt>
    <dgm:pt modelId="{A698279B-381A-A145-8DB3-C47AC2F70AAE}" type="parTrans" cxnId="{8FF1B2B2-9715-EA4E-95A5-57595B1D1F57}">
      <dgm:prSet/>
      <dgm:spPr/>
      <dgm:t>
        <a:bodyPr/>
        <a:lstStyle/>
        <a:p>
          <a:endParaRPr lang="en-US"/>
        </a:p>
      </dgm:t>
    </dgm:pt>
    <dgm:pt modelId="{84E4DD9D-F830-AB45-B49E-2F400EB3A3E5}" type="sibTrans" cxnId="{8FF1B2B2-9715-EA4E-95A5-57595B1D1F57}">
      <dgm:prSet/>
      <dgm:spPr/>
      <dgm:t>
        <a:bodyPr/>
        <a:lstStyle/>
        <a:p>
          <a:endParaRPr lang="en-US"/>
        </a:p>
      </dgm:t>
    </dgm:pt>
    <dgm:pt modelId="{B1ED5106-80B7-9547-AF6B-C64935863453}">
      <dgm:prSet custT="1"/>
      <dgm:spPr/>
      <dgm:t>
        <a:bodyPr/>
        <a:lstStyle/>
        <a:p>
          <a:r>
            <a:rPr lang="en-US" altLang="zh-CN" sz="900" dirty="0" smtClean="0"/>
            <a:t>Native</a:t>
          </a:r>
          <a:r>
            <a:rPr lang="zh-CN" altLang="en-US" sz="900" baseline="0" dirty="0" smtClean="0"/>
            <a:t> </a:t>
          </a:r>
          <a:r>
            <a:rPr lang="en-US" altLang="zh-CN" sz="900" baseline="0" dirty="0" smtClean="0"/>
            <a:t>language</a:t>
          </a:r>
          <a:endParaRPr lang="en-US" sz="900" dirty="0"/>
        </a:p>
      </dgm:t>
    </dgm:pt>
    <dgm:pt modelId="{0EDE93E6-05E3-6F4A-A6D9-8D353397693E}" type="parTrans" cxnId="{7082F8C7-8EB7-EF4E-8E90-802DB939B791}">
      <dgm:prSet/>
      <dgm:spPr/>
      <dgm:t>
        <a:bodyPr/>
        <a:lstStyle/>
        <a:p>
          <a:endParaRPr lang="en-US"/>
        </a:p>
      </dgm:t>
    </dgm:pt>
    <dgm:pt modelId="{9614C6B7-3B68-BE47-A516-8CCD3EF75222}" type="sibTrans" cxnId="{7082F8C7-8EB7-EF4E-8E90-802DB939B791}">
      <dgm:prSet/>
      <dgm:spPr/>
      <dgm:t>
        <a:bodyPr/>
        <a:lstStyle/>
        <a:p>
          <a:endParaRPr lang="en-US"/>
        </a:p>
      </dgm:t>
    </dgm:pt>
    <dgm:pt modelId="{12FBECA7-6033-124D-82AC-F3388EEA1D01}">
      <dgm:prSet custT="1"/>
      <dgm:spPr/>
      <dgm:t>
        <a:bodyPr/>
        <a:lstStyle/>
        <a:p>
          <a:r>
            <a:rPr lang="en-US" altLang="zh-CN" sz="900" dirty="0" smtClean="0"/>
            <a:t>NativeLanguage+HTML5</a:t>
          </a:r>
          <a:endParaRPr lang="en-US" sz="900" dirty="0"/>
        </a:p>
      </dgm:t>
    </dgm:pt>
    <dgm:pt modelId="{75EB35BA-7B17-0444-BF90-7C7E1189582A}" type="parTrans" cxnId="{83A61870-87A8-4340-B975-C0FA86DFC4E9}">
      <dgm:prSet/>
      <dgm:spPr/>
      <dgm:t>
        <a:bodyPr/>
        <a:lstStyle/>
        <a:p>
          <a:endParaRPr lang="en-US"/>
        </a:p>
      </dgm:t>
    </dgm:pt>
    <dgm:pt modelId="{8E57B318-A840-7E40-A0A5-145F15DA5974}" type="sibTrans" cxnId="{83A61870-87A8-4340-B975-C0FA86DFC4E9}">
      <dgm:prSet/>
      <dgm:spPr/>
      <dgm:t>
        <a:bodyPr/>
        <a:lstStyle/>
        <a:p>
          <a:endParaRPr lang="en-US"/>
        </a:p>
      </dgm:t>
    </dgm:pt>
    <dgm:pt modelId="{06953FB8-BB1C-4B4B-A9B1-FB604A5562F8}">
      <dgm:prSet custT="1"/>
      <dgm:spPr/>
      <dgm:t>
        <a:bodyPr/>
        <a:lstStyle/>
        <a:p>
          <a:r>
            <a:rPr lang="en-US" altLang="zh-CN" sz="900" dirty="0" smtClean="0"/>
            <a:t>To</a:t>
          </a:r>
          <a:r>
            <a:rPr lang="zh-CN" altLang="en-US" sz="900" dirty="0" smtClean="0"/>
            <a:t> </a:t>
          </a:r>
          <a:r>
            <a:rPr lang="en-US" altLang="zh-CN" sz="900" dirty="0" smtClean="0"/>
            <a:t>extend</a:t>
          </a:r>
          <a:r>
            <a:rPr lang="zh-CN" altLang="en-US" sz="900" dirty="0" smtClean="0"/>
            <a:t> </a:t>
          </a:r>
          <a:r>
            <a:rPr lang="en-US" altLang="zh-CN" sz="900" dirty="0" smtClean="0"/>
            <a:t>native</a:t>
          </a:r>
          <a:r>
            <a:rPr lang="zh-CN" altLang="en-US" sz="900" dirty="0" smtClean="0"/>
            <a:t> </a:t>
          </a:r>
          <a:r>
            <a:rPr lang="en-US" altLang="zh-CN" sz="900" dirty="0" smtClean="0"/>
            <a:t>function.</a:t>
          </a:r>
          <a:endParaRPr lang="en-US" sz="900" dirty="0"/>
        </a:p>
      </dgm:t>
    </dgm:pt>
    <dgm:pt modelId="{ED426BAD-5D8C-A840-83C8-8270E6DBE3AE}" type="parTrans" cxnId="{D38686F1-ED7D-9246-B101-783536775313}">
      <dgm:prSet/>
      <dgm:spPr/>
      <dgm:t>
        <a:bodyPr/>
        <a:lstStyle/>
        <a:p>
          <a:endParaRPr lang="en-US"/>
        </a:p>
      </dgm:t>
    </dgm:pt>
    <dgm:pt modelId="{AE0C2D1D-F821-B64F-B9A4-C1E144704E90}" type="sibTrans" cxnId="{D38686F1-ED7D-9246-B101-783536775313}">
      <dgm:prSet/>
      <dgm:spPr/>
      <dgm:t>
        <a:bodyPr/>
        <a:lstStyle/>
        <a:p>
          <a:endParaRPr lang="en-US"/>
        </a:p>
      </dgm:t>
    </dgm:pt>
    <dgm:pt modelId="{C381E319-FF34-734A-92BF-422C70D979E1}">
      <dgm:prSet custT="1"/>
      <dgm:spPr/>
      <dgm:t>
        <a:bodyPr/>
        <a:lstStyle/>
        <a:p>
          <a:pPr algn="l"/>
          <a:r>
            <a:rPr lang="zh-CN" altLang="en-US" sz="900" dirty="0" smtClean="0"/>
            <a:t>  </a:t>
          </a:r>
          <a:r>
            <a:rPr lang="en-US" altLang="zh-CN" sz="900" dirty="0" smtClean="0"/>
            <a:t>Apply</a:t>
          </a:r>
          <a:r>
            <a:rPr lang="zh-CN" altLang="en-US" sz="900" baseline="0" dirty="0" smtClean="0"/>
            <a:t> </a:t>
          </a:r>
          <a:r>
            <a:rPr lang="en-US" altLang="zh-CN" sz="900" baseline="0" dirty="0" smtClean="0"/>
            <a:t>html5</a:t>
          </a:r>
          <a:r>
            <a:rPr lang="zh-CN" altLang="en-US" sz="900" baseline="0" dirty="0" smtClean="0"/>
            <a:t> </a:t>
          </a:r>
          <a:r>
            <a:rPr lang="en-US" altLang="zh-CN" sz="900" baseline="0" dirty="0" smtClean="0"/>
            <a:t>features</a:t>
          </a:r>
          <a:r>
            <a:rPr lang="zh-CN" altLang="en-US" sz="900" dirty="0" smtClean="0"/>
            <a:t> </a:t>
          </a:r>
          <a:endParaRPr lang="en-US" sz="900" dirty="0"/>
        </a:p>
      </dgm:t>
    </dgm:pt>
    <dgm:pt modelId="{5D906178-AB38-3D4F-8BF9-33D5189FE674}" type="parTrans" cxnId="{B3932E1A-380B-4A44-A337-1A6BCDD38CE6}">
      <dgm:prSet/>
      <dgm:spPr/>
      <dgm:t>
        <a:bodyPr/>
        <a:lstStyle/>
        <a:p>
          <a:endParaRPr lang="en-US"/>
        </a:p>
      </dgm:t>
    </dgm:pt>
    <dgm:pt modelId="{C7E535D1-3E09-054F-8522-896E016E57CE}" type="sibTrans" cxnId="{B3932E1A-380B-4A44-A337-1A6BCDD38CE6}">
      <dgm:prSet/>
      <dgm:spPr/>
      <dgm:t>
        <a:bodyPr/>
        <a:lstStyle/>
        <a:p>
          <a:endParaRPr lang="en-US"/>
        </a:p>
      </dgm:t>
    </dgm:pt>
    <dgm:pt modelId="{9C66CC1B-0FFF-AA43-B07A-0CA796CD8944}">
      <dgm:prSet custT="1"/>
      <dgm:spPr/>
      <dgm:t>
        <a:bodyPr/>
        <a:lstStyle/>
        <a:p>
          <a:r>
            <a:rPr lang="en-US" altLang="zh-CN" sz="900" dirty="0" smtClean="0"/>
            <a:t>JavaScript</a:t>
          </a:r>
          <a:endParaRPr lang="en-US" sz="900" dirty="0"/>
        </a:p>
      </dgm:t>
    </dgm:pt>
    <dgm:pt modelId="{3C12FAEF-4C1D-C845-A1A6-9A329AE9D169}" type="parTrans" cxnId="{C4A4DE60-8431-5447-8401-C7ED2C9FCDE4}">
      <dgm:prSet/>
      <dgm:spPr/>
      <dgm:t>
        <a:bodyPr/>
        <a:lstStyle/>
        <a:p>
          <a:endParaRPr lang="en-US"/>
        </a:p>
      </dgm:t>
    </dgm:pt>
    <dgm:pt modelId="{E665381F-B7F0-8544-9CB0-03CFDCF37886}" type="sibTrans" cxnId="{C4A4DE60-8431-5447-8401-C7ED2C9FCDE4}">
      <dgm:prSet/>
      <dgm:spPr/>
      <dgm:t>
        <a:bodyPr/>
        <a:lstStyle/>
        <a:p>
          <a:endParaRPr lang="en-US"/>
        </a:p>
      </dgm:t>
    </dgm:pt>
    <dgm:pt modelId="{34BC0A27-97B8-7748-875E-8404A3BA4871}">
      <dgm:prSet custT="1"/>
      <dgm:spPr/>
      <dgm:t>
        <a:bodyPr/>
        <a:lstStyle/>
        <a:p>
          <a:r>
            <a:rPr lang="en-US" altLang="zh-CN" sz="900" dirty="0" smtClean="0"/>
            <a:t>Run</a:t>
          </a:r>
          <a:r>
            <a:rPr lang="zh-CN" altLang="en-US" sz="900" dirty="0" smtClean="0"/>
            <a:t> </a:t>
          </a:r>
          <a:r>
            <a:rPr lang="en-US" altLang="zh-CN" sz="900" dirty="0" smtClean="0"/>
            <a:t>in</a:t>
          </a:r>
          <a:r>
            <a:rPr lang="zh-CN" altLang="en-US" sz="900" dirty="0" smtClean="0"/>
            <a:t> </a:t>
          </a:r>
          <a:r>
            <a:rPr lang="en-US" altLang="zh-CN" sz="900" dirty="0" smtClean="0"/>
            <a:t>browser.</a:t>
          </a:r>
          <a:endParaRPr lang="en-US" sz="900" dirty="0"/>
        </a:p>
      </dgm:t>
    </dgm:pt>
    <dgm:pt modelId="{2FCE9B88-A765-DD4C-843C-155904194AD2}" type="parTrans" cxnId="{50B1514C-A471-BD48-A081-C36D831FB138}">
      <dgm:prSet/>
      <dgm:spPr/>
      <dgm:t>
        <a:bodyPr/>
        <a:lstStyle/>
        <a:p>
          <a:endParaRPr lang="en-US"/>
        </a:p>
      </dgm:t>
    </dgm:pt>
    <dgm:pt modelId="{37373224-99D9-D541-B891-B8302DA74F9C}" type="sibTrans" cxnId="{50B1514C-A471-BD48-A081-C36D831FB138}">
      <dgm:prSet/>
      <dgm:spPr/>
      <dgm:t>
        <a:bodyPr/>
        <a:lstStyle/>
        <a:p>
          <a:endParaRPr lang="en-US"/>
        </a:p>
      </dgm:t>
    </dgm:pt>
    <dgm:pt modelId="{6D718FEC-03DE-BF4F-8234-28FB325E1853}">
      <dgm:prSet custT="1"/>
      <dgm:spPr/>
      <dgm:t>
        <a:bodyPr/>
        <a:lstStyle/>
        <a:p>
          <a:r>
            <a:rPr lang="en-US" altLang="zh-CN" sz="900" dirty="0" smtClean="0"/>
            <a:t>Multiple</a:t>
          </a:r>
          <a:r>
            <a:rPr lang="zh-CN" altLang="en-US" sz="900" dirty="0" smtClean="0"/>
            <a:t> </a:t>
          </a:r>
          <a:r>
            <a:rPr lang="en-US" altLang="zh-CN" sz="900" dirty="0" smtClean="0"/>
            <a:t>platform</a:t>
          </a:r>
          <a:endParaRPr lang="en-US" sz="900" dirty="0"/>
        </a:p>
      </dgm:t>
    </dgm:pt>
    <dgm:pt modelId="{3A1C9940-2D0D-C440-BE63-A053C13D1F0D}" type="parTrans" cxnId="{6355AA58-27B3-114D-BC63-739177CB43BC}">
      <dgm:prSet/>
      <dgm:spPr/>
      <dgm:t>
        <a:bodyPr/>
        <a:lstStyle/>
        <a:p>
          <a:endParaRPr lang="en-US"/>
        </a:p>
      </dgm:t>
    </dgm:pt>
    <dgm:pt modelId="{07C95A3D-3E84-284C-AC13-30FE85347BAD}" type="sibTrans" cxnId="{6355AA58-27B3-114D-BC63-739177CB43BC}">
      <dgm:prSet/>
      <dgm:spPr/>
      <dgm:t>
        <a:bodyPr/>
        <a:lstStyle/>
        <a:p>
          <a:endParaRPr lang="en-US"/>
        </a:p>
      </dgm:t>
    </dgm:pt>
    <dgm:pt modelId="{767C5BB1-5DEB-CE40-8935-4540F4158C07}">
      <dgm:prSet custT="1"/>
      <dgm:spPr/>
      <dgm:t>
        <a:bodyPr/>
        <a:lstStyle/>
        <a:p>
          <a:r>
            <a:rPr lang="en-US" altLang="zh-CN" sz="900" dirty="0" smtClean="0"/>
            <a:t>Apply</a:t>
          </a:r>
          <a:r>
            <a:rPr lang="zh-CN" altLang="en-US" sz="900" baseline="0" dirty="0" smtClean="0"/>
            <a:t> </a:t>
          </a:r>
          <a:r>
            <a:rPr lang="en-US" altLang="zh-CN" sz="900" dirty="0" smtClean="0"/>
            <a:t>native</a:t>
          </a:r>
          <a:r>
            <a:rPr lang="zh-CN" altLang="en-US" sz="900" dirty="0" smtClean="0"/>
            <a:t> </a:t>
          </a:r>
          <a:r>
            <a:rPr lang="en-US" altLang="zh-CN" sz="900" dirty="0" smtClean="0"/>
            <a:t>function.</a:t>
          </a:r>
          <a:endParaRPr lang="en-US" sz="900" dirty="0"/>
        </a:p>
      </dgm:t>
    </dgm:pt>
    <dgm:pt modelId="{AFB7CF63-F10F-B74A-9572-FF93AD12B5F1}" type="parTrans" cxnId="{4EBBB00F-2A59-6742-8569-076DBCEEBF9B}">
      <dgm:prSet/>
      <dgm:spPr/>
      <dgm:t>
        <a:bodyPr/>
        <a:lstStyle/>
        <a:p>
          <a:endParaRPr lang="en-US"/>
        </a:p>
      </dgm:t>
    </dgm:pt>
    <dgm:pt modelId="{B55E3C36-F8D3-1D4F-B6CB-BD6C92DDAEBB}" type="sibTrans" cxnId="{4EBBB00F-2A59-6742-8569-076DBCEEBF9B}">
      <dgm:prSet/>
      <dgm:spPr/>
      <dgm:t>
        <a:bodyPr/>
        <a:lstStyle/>
        <a:p>
          <a:endParaRPr lang="en-US"/>
        </a:p>
      </dgm:t>
    </dgm:pt>
    <dgm:pt modelId="{584A9135-C5AA-D749-8276-6064DFCBDD6E}" type="pres">
      <dgm:prSet presAssocID="{225511BB-A961-344E-9A4A-5635EDE0F84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6BC5857-39F0-054A-B4B3-C6D1C96106CF}" type="pres">
      <dgm:prSet presAssocID="{A167A8EE-73EC-5E4E-BE5C-F47C8CFEBB82}" presName="root" presStyleCnt="0"/>
      <dgm:spPr/>
    </dgm:pt>
    <dgm:pt modelId="{4824276A-2205-1142-8886-C5BAA86688C4}" type="pres">
      <dgm:prSet presAssocID="{A167A8EE-73EC-5E4E-BE5C-F47C8CFEBB82}" presName="rootComposite" presStyleCnt="0"/>
      <dgm:spPr/>
    </dgm:pt>
    <dgm:pt modelId="{95B80240-4A10-6649-915E-30B9E945C174}" type="pres">
      <dgm:prSet presAssocID="{A167A8EE-73EC-5E4E-BE5C-F47C8CFEBB82}" presName="rootText" presStyleLbl="node1" presStyleIdx="0" presStyleCnt="4" custScaleX="66882" custScaleY="71323"/>
      <dgm:spPr/>
      <dgm:t>
        <a:bodyPr/>
        <a:lstStyle/>
        <a:p>
          <a:endParaRPr lang="en-US"/>
        </a:p>
      </dgm:t>
    </dgm:pt>
    <dgm:pt modelId="{606E6420-723E-ED42-AAC4-F0200CA3E131}" type="pres">
      <dgm:prSet presAssocID="{A167A8EE-73EC-5E4E-BE5C-F47C8CFEBB82}" presName="rootConnector" presStyleLbl="node1" presStyleIdx="0" presStyleCnt="4"/>
      <dgm:spPr/>
      <dgm:t>
        <a:bodyPr/>
        <a:lstStyle/>
        <a:p>
          <a:endParaRPr lang="en-US"/>
        </a:p>
      </dgm:t>
    </dgm:pt>
    <dgm:pt modelId="{E5253D3F-4AF6-4545-A2C7-0C81D92FB074}" type="pres">
      <dgm:prSet presAssocID="{A167A8EE-73EC-5E4E-BE5C-F47C8CFEBB82}" presName="childShape" presStyleCnt="0"/>
      <dgm:spPr/>
    </dgm:pt>
    <dgm:pt modelId="{41822A81-D216-254F-8214-978E858ABC04}" type="pres">
      <dgm:prSet presAssocID="{0EDE93E6-05E3-6F4A-A6D9-8D353397693E}" presName="Name13" presStyleLbl="parChTrans1D2" presStyleIdx="0" presStyleCnt="12"/>
      <dgm:spPr/>
      <dgm:t>
        <a:bodyPr/>
        <a:lstStyle/>
        <a:p>
          <a:endParaRPr lang="en-US"/>
        </a:p>
      </dgm:t>
    </dgm:pt>
    <dgm:pt modelId="{BECB289C-2D37-0A41-82E8-478385911C73}" type="pres">
      <dgm:prSet presAssocID="{B1ED5106-80B7-9547-AF6B-C64935863453}" presName="childText" presStyleLbl="bgAcc1" presStyleIdx="0" presStyleCnt="12" custScaleX="87304" custScaleY="807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305F0C-F62E-DF4C-B252-A6364D7D5ED3}" type="pres">
      <dgm:prSet presAssocID="{267F95E0-FFD7-ED41-8E46-A79C71BDCB60}" presName="Name13" presStyleLbl="parChTrans1D2" presStyleIdx="1" presStyleCnt="12"/>
      <dgm:spPr/>
      <dgm:t>
        <a:bodyPr/>
        <a:lstStyle/>
        <a:p>
          <a:endParaRPr lang="en-US"/>
        </a:p>
      </dgm:t>
    </dgm:pt>
    <dgm:pt modelId="{D5B8FFF5-B379-2849-BE8E-B2898777AFD5}" type="pres">
      <dgm:prSet presAssocID="{F8B16137-AE2B-E746-9F3B-0E83714B83AD}" presName="childText" presStyleLbl="bgAcc1" presStyleIdx="1" presStyleCnt="12" custScaleX="88221" custScaleY="646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AEE12D-99D5-644E-AE84-E66E2AAC34B0}" type="pres">
      <dgm:prSet presAssocID="{8B7CC5DA-286D-E54D-AC77-5647A6911621}" presName="Name13" presStyleLbl="parChTrans1D2" presStyleIdx="2" presStyleCnt="12"/>
      <dgm:spPr/>
      <dgm:t>
        <a:bodyPr/>
        <a:lstStyle/>
        <a:p>
          <a:endParaRPr lang="en-US"/>
        </a:p>
      </dgm:t>
    </dgm:pt>
    <dgm:pt modelId="{FF0A9502-C4FA-3F4B-8699-CEA250E6F6AB}" type="pres">
      <dgm:prSet presAssocID="{0A4FAB7F-210C-4348-A189-525C9F898D8E}" presName="childText" presStyleLbl="bgAcc1" presStyleIdx="2" presStyleCnt="12" custScaleX="88773" custScaleY="77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3761F4-971A-BA4C-BB2A-CB99F70878A6}" type="pres">
      <dgm:prSet presAssocID="{3E119F79-41A3-6F46-820C-DC7FA0AA0C3B}" presName="root" presStyleCnt="0"/>
      <dgm:spPr/>
    </dgm:pt>
    <dgm:pt modelId="{22ED9B23-F440-6C4A-813A-B87EF0F0B775}" type="pres">
      <dgm:prSet presAssocID="{3E119F79-41A3-6F46-820C-DC7FA0AA0C3B}" presName="rootComposite" presStyleCnt="0"/>
      <dgm:spPr/>
    </dgm:pt>
    <dgm:pt modelId="{24141270-FB50-3748-8CF0-A7EACA429E28}" type="pres">
      <dgm:prSet presAssocID="{3E119F79-41A3-6F46-820C-DC7FA0AA0C3B}" presName="rootText" presStyleLbl="node1" presStyleIdx="1" presStyleCnt="4" custScaleX="176878" custScaleY="68282" custLinFactNeighborY="0"/>
      <dgm:spPr/>
      <dgm:t>
        <a:bodyPr/>
        <a:lstStyle/>
        <a:p>
          <a:endParaRPr lang="en-US"/>
        </a:p>
      </dgm:t>
    </dgm:pt>
    <dgm:pt modelId="{0BD31B5C-F3C1-E540-9F83-8D7D60408FFE}" type="pres">
      <dgm:prSet presAssocID="{3E119F79-41A3-6F46-820C-DC7FA0AA0C3B}" presName="rootConnector" presStyleLbl="node1" presStyleIdx="1" presStyleCnt="4"/>
      <dgm:spPr/>
      <dgm:t>
        <a:bodyPr/>
        <a:lstStyle/>
        <a:p>
          <a:endParaRPr lang="en-US"/>
        </a:p>
      </dgm:t>
    </dgm:pt>
    <dgm:pt modelId="{BCFC8CF2-6939-334B-ACD3-89639A072C00}" type="pres">
      <dgm:prSet presAssocID="{3E119F79-41A3-6F46-820C-DC7FA0AA0C3B}" presName="childShape" presStyleCnt="0"/>
      <dgm:spPr/>
    </dgm:pt>
    <dgm:pt modelId="{F7537E71-52EF-1146-A0A2-BCE671ACEFFC}" type="pres">
      <dgm:prSet presAssocID="{75EB35BA-7B17-0444-BF90-7C7E1189582A}" presName="Name13" presStyleLbl="parChTrans1D2" presStyleIdx="3" presStyleCnt="12"/>
      <dgm:spPr/>
      <dgm:t>
        <a:bodyPr/>
        <a:lstStyle/>
        <a:p>
          <a:endParaRPr lang="en-US"/>
        </a:p>
      </dgm:t>
    </dgm:pt>
    <dgm:pt modelId="{A9329270-27D0-6E44-8D69-E0B0A34DB973}" type="pres">
      <dgm:prSet presAssocID="{12FBECA7-6033-124D-82AC-F3388EEA1D01}" presName="childText" presStyleLbl="bgAcc1" presStyleIdx="3" presStyleCnt="12" custScaleX="185761" custScaleY="7823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2642F8-264A-4148-A55B-A5BEC9844C92}" type="pres">
      <dgm:prSet presAssocID="{ED426BAD-5D8C-A840-83C8-8270E6DBE3AE}" presName="Name13" presStyleLbl="parChTrans1D2" presStyleIdx="4" presStyleCnt="12"/>
      <dgm:spPr/>
      <dgm:t>
        <a:bodyPr/>
        <a:lstStyle/>
        <a:p>
          <a:endParaRPr lang="en-US"/>
        </a:p>
      </dgm:t>
    </dgm:pt>
    <dgm:pt modelId="{AAE9F0E9-86AC-014A-BB90-6AB36587EBC6}" type="pres">
      <dgm:prSet presAssocID="{06953FB8-BB1C-4B4B-A9B1-FB604A5562F8}" presName="childText" presStyleLbl="bgAcc1" presStyleIdx="4" presStyleCnt="12" custScaleX="182876" custScaleY="649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9B4F84-C5E8-6440-B0AE-B2A3AF1575A3}" type="pres">
      <dgm:prSet presAssocID="{5D906178-AB38-3D4F-8BF9-33D5189FE674}" presName="Name13" presStyleLbl="parChTrans1D2" presStyleIdx="5" presStyleCnt="12"/>
      <dgm:spPr/>
      <dgm:t>
        <a:bodyPr/>
        <a:lstStyle/>
        <a:p>
          <a:endParaRPr lang="en-US"/>
        </a:p>
      </dgm:t>
    </dgm:pt>
    <dgm:pt modelId="{A976EDD1-B3A1-8D41-90E9-F7038C956611}" type="pres">
      <dgm:prSet presAssocID="{C381E319-FF34-734A-92BF-422C70D979E1}" presName="childText" presStyleLbl="bgAcc1" presStyleIdx="5" presStyleCnt="12" custScaleX="186239" custScaleY="7189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3FDCF6-F6A9-5043-9089-EB8799686F25}" type="pres">
      <dgm:prSet presAssocID="{D410614F-0D97-BB4E-A8EA-6DBDCAE4003A}" presName="root" presStyleCnt="0"/>
      <dgm:spPr/>
    </dgm:pt>
    <dgm:pt modelId="{EDA70397-F152-0249-BB43-48C774439B70}" type="pres">
      <dgm:prSet presAssocID="{D410614F-0D97-BB4E-A8EA-6DBDCAE4003A}" presName="rootComposite" presStyleCnt="0"/>
      <dgm:spPr/>
    </dgm:pt>
    <dgm:pt modelId="{9AEC92BB-8F9C-3641-AD2A-E518D8650795}" type="pres">
      <dgm:prSet presAssocID="{D410614F-0D97-BB4E-A8EA-6DBDCAE4003A}" presName="rootText" presStyleLbl="node1" presStyleIdx="2" presStyleCnt="4" custScaleX="134517" custScaleY="72392"/>
      <dgm:spPr/>
      <dgm:t>
        <a:bodyPr/>
        <a:lstStyle/>
        <a:p>
          <a:endParaRPr lang="en-US"/>
        </a:p>
      </dgm:t>
    </dgm:pt>
    <dgm:pt modelId="{C93C39E2-7D7E-3C4E-8EEC-86BDB0E6FBBC}" type="pres">
      <dgm:prSet presAssocID="{D410614F-0D97-BB4E-A8EA-6DBDCAE4003A}" presName="rootConnector" presStyleLbl="node1" presStyleIdx="2" presStyleCnt="4"/>
      <dgm:spPr/>
      <dgm:t>
        <a:bodyPr/>
        <a:lstStyle/>
        <a:p>
          <a:endParaRPr lang="en-US"/>
        </a:p>
      </dgm:t>
    </dgm:pt>
    <dgm:pt modelId="{0F7B7FB3-904F-ED4C-A56B-AF5137CE54E5}" type="pres">
      <dgm:prSet presAssocID="{D410614F-0D97-BB4E-A8EA-6DBDCAE4003A}" presName="childShape" presStyleCnt="0"/>
      <dgm:spPr/>
    </dgm:pt>
    <dgm:pt modelId="{FEAD0E48-C4FA-8F46-AC25-B6CC717EAE3E}" type="pres">
      <dgm:prSet presAssocID="{405D05BF-0B13-1249-8B54-4B3CDAA72568}" presName="Name13" presStyleLbl="parChTrans1D2" presStyleIdx="6" presStyleCnt="12"/>
      <dgm:spPr/>
      <dgm:t>
        <a:bodyPr/>
        <a:lstStyle/>
        <a:p>
          <a:endParaRPr lang="en-US"/>
        </a:p>
      </dgm:t>
    </dgm:pt>
    <dgm:pt modelId="{633224BE-F0E7-1344-BF80-12BBADF97076}" type="pres">
      <dgm:prSet presAssocID="{B50E9993-B64A-2B41-A70C-C8F4AEC42C26}" presName="childText" presStyleLbl="bgAcc1" presStyleIdx="6" presStyleCnt="12" custScaleX="146174" custScaleY="700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DB4635-2C96-9240-86F7-EA929DD5DA52}" type="pres">
      <dgm:prSet presAssocID="{AFB7CF63-F10F-B74A-9572-FF93AD12B5F1}" presName="Name13" presStyleLbl="parChTrans1D2" presStyleIdx="7" presStyleCnt="12"/>
      <dgm:spPr/>
      <dgm:t>
        <a:bodyPr/>
        <a:lstStyle/>
        <a:p>
          <a:endParaRPr lang="en-US"/>
        </a:p>
      </dgm:t>
    </dgm:pt>
    <dgm:pt modelId="{13CBCA89-568B-DA49-834C-36939762A5E3}" type="pres">
      <dgm:prSet presAssocID="{767C5BB1-5DEB-CE40-8935-4540F4158C07}" presName="childText" presStyleLbl="bgAcc1" presStyleIdx="7" presStyleCnt="12" custScaleX="148908" custScaleY="694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E31054-C159-364C-8202-D0CDDFBB4A22}" type="pres">
      <dgm:prSet presAssocID="{C581DEFB-64AD-BC4D-B24B-2AEA31C81539}" presName="Name13" presStyleLbl="parChTrans1D2" presStyleIdx="8" presStyleCnt="12"/>
      <dgm:spPr/>
      <dgm:t>
        <a:bodyPr/>
        <a:lstStyle/>
        <a:p>
          <a:endParaRPr lang="en-US"/>
        </a:p>
      </dgm:t>
    </dgm:pt>
    <dgm:pt modelId="{1F7D8A88-DF33-FE4A-8CE3-7DD9DD76F703}" type="pres">
      <dgm:prSet presAssocID="{046A55F1-D6BA-274B-8D36-789C59E11309}" presName="childText" presStyleLbl="bgAcc1" presStyleIdx="8" presStyleCnt="12" custScaleX="146174" custScaleY="725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99532C-069B-FB49-BBB0-8441CEF44DE8}" type="pres">
      <dgm:prSet presAssocID="{E71597F0-E975-054E-8118-CF0B4FAD4873}" presName="root" presStyleCnt="0"/>
      <dgm:spPr/>
    </dgm:pt>
    <dgm:pt modelId="{DCD3548D-7F06-8A47-91C4-24C7E2F41AC4}" type="pres">
      <dgm:prSet presAssocID="{E71597F0-E975-054E-8118-CF0B4FAD4873}" presName="rootComposite" presStyleCnt="0"/>
      <dgm:spPr/>
    </dgm:pt>
    <dgm:pt modelId="{A240BCC9-3C0B-1C47-85D9-89BBA944922C}" type="pres">
      <dgm:prSet presAssocID="{E71597F0-E975-054E-8118-CF0B4FAD4873}" presName="rootText" presStyleLbl="node1" presStyleIdx="3" presStyleCnt="4" custScaleX="128655" custScaleY="76559"/>
      <dgm:spPr/>
      <dgm:t>
        <a:bodyPr/>
        <a:lstStyle/>
        <a:p>
          <a:endParaRPr lang="en-US"/>
        </a:p>
      </dgm:t>
    </dgm:pt>
    <dgm:pt modelId="{256805BC-6D15-104C-B778-4E05C07139B0}" type="pres">
      <dgm:prSet presAssocID="{E71597F0-E975-054E-8118-CF0B4FAD4873}" presName="rootConnector" presStyleLbl="node1" presStyleIdx="3" presStyleCnt="4"/>
      <dgm:spPr/>
      <dgm:t>
        <a:bodyPr/>
        <a:lstStyle/>
        <a:p>
          <a:endParaRPr lang="en-US"/>
        </a:p>
      </dgm:t>
    </dgm:pt>
    <dgm:pt modelId="{F56A6FF7-9D68-BA4D-BF27-FFDBF57574ED}" type="pres">
      <dgm:prSet presAssocID="{E71597F0-E975-054E-8118-CF0B4FAD4873}" presName="childShape" presStyleCnt="0"/>
      <dgm:spPr/>
    </dgm:pt>
    <dgm:pt modelId="{4B94B20D-C199-6A49-95B1-89C30DB04CE8}" type="pres">
      <dgm:prSet presAssocID="{3C12FAEF-4C1D-C845-A1A6-9A329AE9D169}" presName="Name13" presStyleLbl="parChTrans1D2" presStyleIdx="9" presStyleCnt="12"/>
      <dgm:spPr/>
      <dgm:t>
        <a:bodyPr/>
        <a:lstStyle/>
        <a:p>
          <a:endParaRPr lang="en-US"/>
        </a:p>
      </dgm:t>
    </dgm:pt>
    <dgm:pt modelId="{F6C284EA-6D67-0C46-B182-DD84B15F56F4}" type="pres">
      <dgm:prSet presAssocID="{9C66CC1B-0FFF-AA43-B07A-0CA796CD8944}" presName="childText" presStyleLbl="bgAcc1" presStyleIdx="9" presStyleCnt="12" custScaleY="6168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3A88A3-D885-4F4D-9B19-A6D660A448DF}" type="pres">
      <dgm:prSet presAssocID="{2FCE9B88-A765-DD4C-843C-155904194AD2}" presName="Name13" presStyleLbl="parChTrans1D2" presStyleIdx="10" presStyleCnt="12"/>
      <dgm:spPr/>
      <dgm:t>
        <a:bodyPr/>
        <a:lstStyle/>
        <a:p>
          <a:endParaRPr lang="en-US"/>
        </a:p>
      </dgm:t>
    </dgm:pt>
    <dgm:pt modelId="{CEE109A0-8A2B-9B48-8EE4-0418F69EFBAD}" type="pres">
      <dgm:prSet presAssocID="{34BC0A27-97B8-7748-875E-8404A3BA4871}" presName="childText" presStyleLbl="bgAcc1" presStyleIdx="10" presStyleCnt="12" custScaleY="64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3E5E1D-F239-FC4C-8763-9EEB3383EA64}" type="pres">
      <dgm:prSet presAssocID="{3A1C9940-2D0D-C440-BE63-A053C13D1F0D}" presName="Name13" presStyleLbl="parChTrans1D2" presStyleIdx="11" presStyleCnt="12"/>
      <dgm:spPr/>
      <dgm:t>
        <a:bodyPr/>
        <a:lstStyle/>
        <a:p>
          <a:endParaRPr lang="en-US"/>
        </a:p>
      </dgm:t>
    </dgm:pt>
    <dgm:pt modelId="{AD05CA23-8E9B-F84A-940A-371272326D0B}" type="pres">
      <dgm:prSet presAssocID="{6D718FEC-03DE-BF4F-8234-28FB325E1853}" presName="childText" presStyleLbl="bgAcc1" presStyleIdx="11" presStyleCnt="12" custScaleY="698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1E2C4B-14B1-DD45-A41E-F6901F1EF2B9}" srcId="{D410614F-0D97-BB4E-A8EA-6DBDCAE4003A}" destId="{B50E9993-B64A-2B41-A70C-C8F4AEC42C26}" srcOrd="0" destOrd="0" parTransId="{405D05BF-0B13-1249-8B54-4B3CDAA72568}" sibTransId="{1F043830-1F83-9F41-9D1B-F0FA586915D5}"/>
    <dgm:cxn modelId="{8FF1B2B2-9715-EA4E-95A5-57595B1D1F57}" srcId="{225511BB-A961-344E-9A4A-5635EDE0F84F}" destId="{E71597F0-E975-054E-8118-CF0B4FAD4873}" srcOrd="3" destOrd="0" parTransId="{A698279B-381A-A145-8DB3-C47AC2F70AAE}" sibTransId="{84E4DD9D-F830-AB45-B49E-2F400EB3A3E5}"/>
    <dgm:cxn modelId="{EDB8433B-0B29-A048-AE63-54DB9786D3C4}" type="presOf" srcId="{767C5BB1-5DEB-CE40-8935-4540F4158C07}" destId="{13CBCA89-568B-DA49-834C-36939762A5E3}" srcOrd="0" destOrd="0" presId="urn:microsoft.com/office/officeart/2005/8/layout/hierarchy3"/>
    <dgm:cxn modelId="{4B5C8A51-C48E-1642-AB92-01DE770C85DC}" type="presOf" srcId="{AFB7CF63-F10F-B74A-9572-FF93AD12B5F1}" destId="{9ADB4635-2C96-9240-86F7-EA929DD5DA52}" srcOrd="0" destOrd="0" presId="urn:microsoft.com/office/officeart/2005/8/layout/hierarchy3"/>
    <dgm:cxn modelId="{CCF122E0-D712-3A42-AC58-A99220460AA5}" type="presOf" srcId="{E71597F0-E975-054E-8118-CF0B4FAD4873}" destId="{256805BC-6D15-104C-B778-4E05C07139B0}" srcOrd="1" destOrd="0" presId="urn:microsoft.com/office/officeart/2005/8/layout/hierarchy3"/>
    <dgm:cxn modelId="{8232D08F-797A-6B42-85C6-F1D6BA4ADA22}" srcId="{A167A8EE-73EC-5E4E-BE5C-F47C8CFEBB82}" destId="{F8B16137-AE2B-E746-9F3B-0E83714B83AD}" srcOrd="1" destOrd="0" parTransId="{267F95E0-FFD7-ED41-8E46-A79C71BDCB60}" sibTransId="{898E06F8-024C-F746-BA0B-CA038789CF6F}"/>
    <dgm:cxn modelId="{DD1086C5-C71B-C14C-BC2D-53014C0F0948}" type="presOf" srcId="{E71597F0-E975-054E-8118-CF0B4FAD4873}" destId="{A240BCC9-3C0B-1C47-85D9-89BBA944922C}" srcOrd="0" destOrd="0" presId="urn:microsoft.com/office/officeart/2005/8/layout/hierarchy3"/>
    <dgm:cxn modelId="{B3932E1A-380B-4A44-A337-1A6BCDD38CE6}" srcId="{3E119F79-41A3-6F46-820C-DC7FA0AA0C3B}" destId="{C381E319-FF34-734A-92BF-422C70D979E1}" srcOrd="2" destOrd="0" parTransId="{5D906178-AB38-3D4F-8BF9-33D5189FE674}" sibTransId="{C7E535D1-3E09-054F-8522-896E016E57CE}"/>
    <dgm:cxn modelId="{A4FCD097-F915-794B-B306-FECCD81807AD}" type="presOf" srcId="{C581DEFB-64AD-BC4D-B24B-2AEA31C81539}" destId="{E8E31054-C159-364C-8202-D0CDDFBB4A22}" srcOrd="0" destOrd="0" presId="urn:microsoft.com/office/officeart/2005/8/layout/hierarchy3"/>
    <dgm:cxn modelId="{526FA28B-9635-5F4A-BA25-927FD5C92285}" type="presOf" srcId="{ED426BAD-5D8C-A840-83C8-8270E6DBE3AE}" destId="{B62642F8-264A-4148-A55B-A5BEC9844C92}" srcOrd="0" destOrd="0" presId="urn:microsoft.com/office/officeart/2005/8/layout/hierarchy3"/>
    <dgm:cxn modelId="{CB096706-9E13-9742-9BBD-F1BAA23427E5}" type="presOf" srcId="{B50E9993-B64A-2B41-A70C-C8F4AEC42C26}" destId="{633224BE-F0E7-1344-BF80-12BBADF97076}" srcOrd="0" destOrd="0" presId="urn:microsoft.com/office/officeart/2005/8/layout/hierarchy3"/>
    <dgm:cxn modelId="{E8FF92EB-407D-4349-B62A-A149F42E5704}" type="presOf" srcId="{75EB35BA-7B17-0444-BF90-7C7E1189582A}" destId="{F7537E71-52EF-1146-A0A2-BCE671ACEFFC}" srcOrd="0" destOrd="0" presId="urn:microsoft.com/office/officeart/2005/8/layout/hierarchy3"/>
    <dgm:cxn modelId="{BDF6529F-CEFF-C348-9BFF-66B98B775B9D}" type="presOf" srcId="{225511BB-A961-344E-9A4A-5635EDE0F84F}" destId="{584A9135-C5AA-D749-8276-6064DFCBDD6E}" srcOrd="0" destOrd="0" presId="urn:microsoft.com/office/officeart/2005/8/layout/hierarchy3"/>
    <dgm:cxn modelId="{75E069E4-0572-1B43-AFAA-BC3DDD07B8DF}" type="presOf" srcId="{046A55F1-D6BA-274B-8D36-789C59E11309}" destId="{1F7D8A88-DF33-FE4A-8CE3-7DD9DD76F703}" srcOrd="0" destOrd="0" presId="urn:microsoft.com/office/officeart/2005/8/layout/hierarchy3"/>
    <dgm:cxn modelId="{E6C346A7-9202-4C4E-9389-73CAC9AAC96B}" type="presOf" srcId="{F8B16137-AE2B-E746-9F3B-0E83714B83AD}" destId="{D5B8FFF5-B379-2849-BE8E-B2898777AFD5}" srcOrd="0" destOrd="0" presId="urn:microsoft.com/office/officeart/2005/8/layout/hierarchy3"/>
    <dgm:cxn modelId="{7082F8C7-8EB7-EF4E-8E90-802DB939B791}" srcId="{A167A8EE-73EC-5E4E-BE5C-F47C8CFEBB82}" destId="{B1ED5106-80B7-9547-AF6B-C64935863453}" srcOrd="0" destOrd="0" parTransId="{0EDE93E6-05E3-6F4A-A6D9-8D353397693E}" sibTransId="{9614C6B7-3B68-BE47-A516-8CCD3EF75222}"/>
    <dgm:cxn modelId="{A145FAF5-270E-9543-A775-8AE923205B6F}" type="presOf" srcId="{5D906178-AB38-3D4F-8BF9-33D5189FE674}" destId="{609B4F84-C5E8-6440-B0AE-B2A3AF1575A3}" srcOrd="0" destOrd="0" presId="urn:microsoft.com/office/officeart/2005/8/layout/hierarchy3"/>
    <dgm:cxn modelId="{A24B2491-47CE-4E46-AEBF-F6BF32CC3AFF}" type="presOf" srcId="{0EDE93E6-05E3-6F4A-A6D9-8D353397693E}" destId="{41822A81-D216-254F-8214-978E858ABC04}" srcOrd="0" destOrd="0" presId="urn:microsoft.com/office/officeart/2005/8/layout/hierarchy3"/>
    <dgm:cxn modelId="{B6B69198-C355-3A42-9A8B-DD3FBF481128}" srcId="{225511BB-A961-344E-9A4A-5635EDE0F84F}" destId="{3E119F79-41A3-6F46-820C-DC7FA0AA0C3B}" srcOrd="1" destOrd="0" parTransId="{88C76CC0-739E-444E-A603-0135FCC1897E}" sibTransId="{9E186AD8-DAD5-C54B-94F4-DB61A9988A4E}"/>
    <dgm:cxn modelId="{C451220A-E0CE-CA43-9B2B-5E219D47C1ED}" type="presOf" srcId="{0A4FAB7F-210C-4348-A189-525C9F898D8E}" destId="{FF0A9502-C4FA-3F4B-8699-CEA250E6F6AB}" srcOrd="0" destOrd="0" presId="urn:microsoft.com/office/officeart/2005/8/layout/hierarchy3"/>
    <dgm:cxn modelId="{70CD47E7-DFD2-CA40-A208-A881F8FD2A90}" type="presOf" srcId="{3C12FAEF-4C1D-C845-A1A6-9A329AE9D169}" destId="{4B94B20D-C199-6A49-95B1-89C30DB04CE8}" srcOrd="0" destOrd="0" presId="urn:microsoft.com/office/officeart/2005/8/layout/hierarchy3"/>
    <dgm:cxn modelId="{994824F7-9BAA-104E-98E9-E46291A34FC7}" type="presOf" srcId="{3A1C9940-2D0D-C440-BE63-A053C13D1F0D}" destId="{523E5E1D-F239-FC4C-8763-9EEB3383EA64}" srcOrd="0" destOrd="0" presId="urn:microsoft.com/office/officeart/2005/8/layout/hierarchy3"/>
    <dgm:cxn modelId="{6A850994-458C-7F4D-A641-46D1B3699269}" type="presOf" srcId="{3E119F79-41A3-6F46-820C-DC7FA0AA0C3B}" destId="{24141270-FB50-3748-8CF0-A7EACA429E28}" srcOrd="0" destOrd="0" presId="urn:microsoft.com/office/officeart/2005/8/layout/hierarchy3"/>
    <dgm:cxn modelId="{50B1514C-A471-BD48-A081-C36D831FB138}" srcId="{E71597F0-E975-054E-8118-CF0B4FAD4873}" destId="{34BC0A27-97B8-7748-875E-8404A3BA4871}" srcOrd="1" destOrd="0" parTransId="{2FCE9B88-A765-DD4C-843C-155904194AD2}" sibTransId="{37373224-99D9-D541-B891-B8302DA74F9C}"/>
    <dgm:cxn modelId="{4EBBB00F-2A59-6742-8569-076DBCEEBF9B}" srcId="{D410614F-0D97-BB4E-A8EA-6DBDCAE4003A}" destId="{767C5BB1-5DEB-CE40-8935-4540F4158C07}" srcOrd="1" destOrd="0" parTransId="{AFB7CF63-F10F-B74A-9572-FF93AD12B5F1}" sibTransId="{B55E3C36-F8D3-1D4F-B6CB-BD6C92DDAEBB}"/>
    <dgm:cxn modelId="{84D2BCCF-61B5-E34E-A345-CFF2C9E9E985}" type="presOf" srcId="{3E119F79-41A3-6F46-820C-DC7FA0AA0C3B}" destId="{0BD31B5C-F3C1-E540-9F83-8D7D60408FFE}" srcOrd="1" destOrd="0" presId="urn:microsoft.com/office/officeart/2005/8/layout/hierarchy3"/>
    <dgm:cxn modelId="{261DD5A8-8E8A-FF4A-97B7-14E902505F46}" type="presOf" srcId="{12FBECA7-6033-124D-82AC-F3388EEA1D01}" destId="{A9329270-27D0-6E44-8D69-E0B0A34DB973}" srcOrd="0" destOrd="0" presId="urn:microsoft.com/office/officeart/2005/8/layout/hierarchy3"/>
    <dgm:cxn modelId="{7AD96E47-D3E3-EB4F-96BC-B3B34F2A85DC}" type="presOf" srcId="{A167A8EE-73EC-5E4E-BE5C-F47C8CFEBB82}" destId="{95B80240-4A10-6649-915E-30B9E945C174}" srcOrd="0" destOrd="0" presId="urn:microsoft.com/office/officeart/2005/8/layout/hierarchy3"/>
    <dgm:cxn modelId="{73B5C106-94EC-DF46-8390-D15CEDD10056}" type="presOf" srcId="{6D718FEC-03DE-BF4F-8234-28FB325E1853}" destId="{AD05CA23-8E9B-F84A-940A-371272326D0B}" srcOrd="0" destOrd="0" presId="urn:microsoft.com/office/officeart/2005/8/layout/hierarchy3"/>
    <dgm:cxn modelId="{A195D137-7D83-8A41-A3DD-16087506A5AB}" type="presOf" srcId="{C381E319-FF34-734A-92BF-422C70D979E1}" destId="{A976EDD1-B3A1-8D41-90E9-F7038C956611}" srcOrd="0" destOrd="0" presId="urn:microsoft.com/office/officeart/2005/8/layout/hierarchy3"/>
    <dgm:cxn modelId="{192CC527-C33B-1846-A9AD-5183F1F5C284}" type="presOf" srcId="{D410614F-0D97-BB4E-A8EA-6DBDCAE4003A}" destId="{C93C39E2-7D7E-3C4E-8EEC-86BDB0E6FBBC}" srcOrd="1" destOrd="0" presId="urn:microsoft.com/office/officeart/2005/8/layout/hierarchy3"/>
    <dgm:cxn modelId="{6355AA58-27B3-114D-BC63-739177CB43BC}" srcId="{E71597F0-E975-054E-8118-CF0B4FAD4873}" destId="{6D718FEC-03DE-BF4F-8234-28FB325E1853}" srcOrd="2" destOrd="0" parTransId="{3A1C9940-2D0D-C440-BE63-A053C13D1F0D}" sibTransId="{07C95A3D-3E84-284C-AC13-30FE85347BAD}"/>
    <dgm:cxn modelId="{F7858325-C610-F842-AFF4-7C6F016E499F}" srcId="{225511BB-A961-344E-9A4A-5635EDE0F84F}" destId="{A167A8EE-73EC-5E4E-BE5C-F47C8CFEBB82}" srcOrd="0" destOrd="0" parTransId="{8C8843CA-F9F8-924B-9BC8-CFD21D87F479}" sibTransId="{FB3AB4A8-3BDD-8A43-B7D7-57F9B7CE175E}"/>
    <dgm:cxn modelId="{8A0A9CA6-E6F0-CB42-AAC2-EB2AFA065010}" srcId="{A167A8EE-73EC-5E4E-BE5C-F47C8CFEBB82}" destId="{0A4FAB7F-210C-4348-A189-525C9F898D8E}" srcOrd="2" destOrd="0" parTransId="{8B7CC5DA-286D-E54D-AC77-5647A6911621}" sibTransId="{F17C0975-5318-7749-ACBC-BC8CE3D0BD63}"/>
    <dgm:cxn modelId="{17D7823D-B669-764D-9113-C4309E05B771}" type="presOf" srcId="{B1ED5106-80B7-9547-AF6B-C64935863453}" destId="{BECB289C-2D37-0A41-82E8-478385911C73}" srcOrd="0" destOrd="0" presId="urn:microsoft.com/office/officeart/2005/8/layout/hierarchy3"/>
    <dgm:cxn modelId="{80B1C81F-C195-FB4D-9407-4EE6BA42E29D}" srcId="{D410614F-0D97-BB4E-A8EA-6DBDCAE4003A}" destId="{046A55F1-D6BA-274B-8D36-789C59E11309}" srcOrd="2" destOrd="0" parTransId="{C581DEFB-64AD-BC4D-B24B-2AEA31C81539}" sibTransId="{D7B41DFF-A197-474F-9F43-872C0737D21E}"/>
    <dgm:cxn modelId="{8B7DE128-B531-7D4F-8FD3-D04CC066B556}" type="presOf" srcId="{405D05BF-0B13-1249-8B54-4B3CDAA72568}" destId="{FEAD0E48-C4FA-8F46-AC25-B6CC717EAE3E}" srcOrd="0" destOrd="0" presId="urn:microsoft.com/office/officeart/2005/8/layout/hierarchy3"/>
    <dgm:cxn modelId="{68404653-CDA7-7143-92CB-E79D83DFD08C}" type="presOf" srcId="{D410614F-0D97-BB4E-A8EA-6DBDCAE4003A}" destId="{9AEC92BB-8F9C-3641-AD2A-E518D8650795}" srcOrd="0" destOrd="0" presId="urn:microsoft.com/office/officeart/2005/8/layout/hierarchy3"/>
    <dgm:cxn modelId="{C4A4DE60-8431-5447-8401-C7ED2C9FCDE4}" srcId="{E71597F0-E975-054E-8118-CF0B4FAD4873}" destId="{9C66CC1B-0FFF-AA43-B07A-0CA796CD8944}" srcOrd="0" destOrd="0" parTransId="{3C12FAEF-4C1D-C845-A1A6-9A329AE9D169}" sibTransId="{E665381F-B7F0-8544-9CB0-03CFDCF37886}"/>
    <dgm:cxn modelId="{07F9F40E-3F3B-9547-8523-5F245C54902E}" type="presOf" srcId="{34BC0A27-97B8-7748-875E-8404A3BA4871}" destId="{CEE109A0-8A2B-9B48-8EE4-0418F69EFBAD}" srcOrd="0" destOrd="0" presId="urn:microsoft.com/office/officeart/2005/8/layout/hierarchy3"/>
    <dgm:cxn modelId="{0FC2BE25-1AFF-6648-8D8C-4B8E04268B90}" type="presOf" srcId="{8B7CC5DA-286D-E54D-AC77-5647A6911621}" destId="{42AEE12D-99D5-644E-AE84-E66E2AAC34B0}" srcOrd="0" destOrd="0" presId="urn:microsoft.com/office/officeart/2005/8/layout/hierarchy3"/>
    <dgm:cxn modelId="{83A61870-87A8-4340-B975-C0FA86DFC4E9}" srcId="{3E119F79-41A3-6F46-820C-DC7FA0AA0C3B}" destId="{12FBECA7-6033-124D-82AC-F3388EEA1D01}" srcOrd="0" destOrd="0" parTransId="{75EB35BA-7B17-0444-BF90-7C7E1189582A}" sibTransId="{8E57B318-A840-7E40-A0A5-145F15DA5974}"/>
    <dgm:cxn modelId="{653A85AA-575C-F649-98F4-B7155C7855E5}" type="presOf" srcId="{2FCE9B88-A765-DD4C-843C-155904194AD2}" destId="{CC3A88A3-D885-4F4D-9B19-A6D660A448DF}" srcOrd="0" destOrd="0" presId="urn:microsoft.com/office/officeart/2005/8/layout/hierarchy3"/>
    <dgm:cxn modelId="{E99C1648-EDA4-7B4B-A44F-39A6F30A1306}" type="presOf" srcId="{9C66CC1B-0FFF-AA43-B07A-0CA796CD8944}" destId="{F6C284EA-6D67-0C46-B182-DD84B15F56F4}" srcOrd="0" destOrd="0" presId="urn:microsoft.com/office/officeart/2005/8/layout/hierarchy3"/>
    <dgm:cxn modelId="{9359857A-E5F6-F34E-8406-9389F0426DE4}" type="presOf" srcId="{267F95E0-FFD7-ED41-8E46-A79C71BDCB60}" destId="{45305F0C-F62E-DF4C-B252-A6364D7D5ED3}" srcOrd="0" destOrd="0" presId="urn:microsoft.com/office/officeart/2005/8/layout/hierarchy3"/>
    <dgm:cxn modelId="{00AE0E87-E78D-6A4E-9E73-64CBDAA6C129}" type="presOf" srcId="{06953FB8-BB1C-4B4B-A9B1-FB604A5562F8}" destId="{AAE9F0E9-86AC-014A-BB90-6AB36587EBC6}" srcOrd="0" destOrd="0" presId="urn:microsoft.com/office/officeart/2005/8/layout/hierarchy3"/>
    <dgm:cxn modelId="{9B902EDF-4BAD-584F-A24D-33F20219D57F}" srcId="{225511BB-A961-344E-9A4A-5635EDE0F84F}" destId="{D410614F-0D97-BB4E-A8EA-6DBDCAE4003A}" srcOrd="2" destOrd="0" parTransId="{FEB73004-B24A-644E-9C30-641F808B2278}" sibTransId="{FE337DF0-50D6-3B49-9C7E-068FD763331A}"/>
    <dgm:cxn modelId="{A414146A-EDCF-5A49-AEC1-8875516E3DD5}" type="presOf" srcId="{A167A8EE-73EC-5E4E-BE5C-F47C8CFEBB82}" destId="{606E6420-723E-ED42-AAC4-F0200CA3E131}" srcOrd="1" destOrd="0" presId="urn:microsoft.com/office/officeart/2005/8/layout/hierarchy3"/>
    <dgm:cxn modelId="{D38686F1-ED7D-9246-B101-783536775313}" srcId="{3E119F79-41A3-6F46-820C-DC7FA0AA0C3B}" destId="{06953FB8-BB1C-4B4B-A9B1-FB604A5562F8}" srcOrd="1" destOrd="0" parTransId="{ED426BAD-5D8C-A840-83C8-8270E6DBE3AE}" sibTransId="{AE0C2D1D-F821-B64F-B9A4-C1E144704E90}"/>
    <dgm:cxn modelId="{3FE144AB-F462-3C41-B80E-0E028CFCBD0E}" type="presParOf" srcId="{584A9135-C5AA-D749-8276-6064DFCBDD6E}" destId="{26BC5857-39F0-054A-B4B3-C6D1C96106CF}" srcOrd="0" destOrd="0" presId="urn:microsoft.com/office/officeart/2005/8/layout/hierarchy3"/>
    <dgm:cxn modelId="{D7827DB2-9E27-F54E-978D-70D42E6FFAD1}" type="presParOf" srcId="{26BC5857-39F0-054A-B4B3-C6D1C96106CF}" destId="{4824276A-2205-1142-8886-C5BAA86688C4}" srcOrd="0" destOrd="0" presId="urn:microsoft.com/office/officeart/2005/8/layout/hierarchy3"/>
    <dgm:cxn modelId="{540FD617-3C8D-0D4B-A8EF-FEF2EC034AB7}" type="presParOf" srcId="{4824276A-2205-1142-8886-C5BAA86688C4}" destId="{95B80240-4A10-6649-915E-30B9E945C174}" srcOrd="0" destOrd="0" presId="urn:microsoft.com/office/officeart/2005/8/layout/hierarchy3"/>
    <dgm:cxn modelId="{39EF0F69-DA44-B245-AC63-904F7DE5872F}" type="presParOf" srcId="{4824276A-2205-1142-8886-C5BAA86688C4}" destId="{606E6420-723E-ED42-AAC4-F0200CA3E131}" srcOrd="1" destOrd="0" presId="urn:microsoft.com/office/officeart/2005/8/layout/hierarchy3"/>
    <dgm:cxn modelId="{28567462-CBB4-864B-AA07-16306A49BD05}" type="presParOf" srcId="{26BC5857-39F0-054A-B4B3-C6D1C96106CF}" destId="{E5253D3F-4AF6-4545-A2C7-0C81D92FB074}" srcOrd="1" destOrd="0" presId="urn:microsoft.com/office/officeart/2005/8/layout/hierarchy3"/>
    <dgm:cxn modelId="{D14B0E1D-D822-2643-B3B8-879921D0FE0F}" type="presParOf" srcId="{E5253D3F-4AF6-4545-A2C7-0C81D92FB074}" destId="{41822A81-D216-254F-8214-978E858ABC04}" srcOrd="0" destOrd="0" presId="urn:microsoft.com/office/officeart/2005/8/layout/hierarchy3"/>
    <dgm:cxn modelId="{6B152D27-6DF7-4844-AC89-A79E27EA08CD}" type="presParOf" srcId="{E5253D3F-4AF6-4545-A2C7-0C81D92FB074}" destId="{BECB289C-2D37-0A41-82E8-478385911C73}" srcOrd="1" destOrd="0" presId="urn:microsoft.com/office/officeart/2005/8/layout/hierarchy3"/>
    <dgm:cxn modelId="{003B0871-167E-8949-8073-07800A2AAD2B}" type="presParOf" srcId="{E5253D3F-4AF6-4545-A2C7-0C81D92FB074}" destId="{45305F0C-F62E-DF4C-B252-A6364D7D5ED3}" srcOrd="2" destOrd="0" presId="urn:microsoft.com/office/officeart/2005/8/layout/hierarchy3"/>
    <dgm:cxn modelId="{15F5290A-8005-8D47-8481-6EBC050076DA}" type="presParOf" srcId="{E5253D3F-4AF6-4545-A2C7-0C81D92FB074}" destId="{D5B8FFF5-B379-2849-BE8E-B2898777AFD5}" srcOrd="3" destOrd="0" presId="urn:microsoft.com/office/officeart/2005/8/layout/hierarchy3"/>
    <dgm:cxn modelId="{2F833968-4B17-9F4F-84E4-3CDC04D51C0D}" type="presParOf" srcId="{E5253D3F-4AF6-4545-A2C7-0C81D92FB074}" destId="{42AEE12D-99D5-644E-AE84-E66E2AAC34B0}" srcOrd="4" destOrd="0" presId="urn:microsoft.com/office/officeart/2005/8/layout/hierarchy3"/>
    <dgm:cxn modelId="{8F69D5FA-A3BD-D641-A837-5333194AE631}" type="presParOf" srcId="{E5253D3F-4AF6-4545-A2C7-0C81D92FB074}" destId="{FF0A9502-C4FA-3F4B-8699-CEA250E6F6AB}" srcOrd="5" destOrd="0" presId="urn:microsoft.com/office/officeart/2005/8/layout/hierarchy3"/>
    <dgm:cxn modelId="{2189BAD2-120A-7D46-82B9-044971692624}" type="presParOf" srcId="{584A9135-C5AA-D749-8276-6064DFCBDD6E}" destId="{1A3761F4-971A-BA4C-BB2A-CB99F70878A6}" srcOrd="1" destOrd="0" presId="urn:microsoft.com/office/officeart/2005/8/layout/hierarchy3"/>
    <dgm:cxn modelId="{7FE871D6-EC74-AC49-BB54-7C7273A1AA8A}" type="presParOf" srcId="{1A3761F4-971A-BA4C-BB2A-CB99F70878A6}" destId="{22ED9B23-F440-6C4A-813A-B87EF0F0B775}" srcOrd="0" destOrd="0" presId="urn:microsoft.com/office/officeart/2005/8/layout/hierarchy3"/>
    <dgm:cxn modelId="{604FD94A-CB6A-7D40-A0DF-5BA15D6CB2C2}" type="presParOf" srcId="{22ED9B23-F440-6C4A-813A-B87EF0F0B775}" destId="{24141270-FB50-3748-8CF0-A7EACA429E28}" srcOrd="0" destOrd="0" presId="urn:microsoft.com/office/officeart/2005/8/layout/hierarchy3"/>
    <dgm:cxn modelId="{2AF94A4B-DC41-4B4F-951E-391E08693111}" type="presParOf" srcId="{22ED9B23-F440-6C4A-813A-B87EF0F0B775}" destId="{0BD31B5C-F3C1-E540-9F83-8D7D60408FFE}" srcOrd="1" destOrd="0" presId="urn:microsoft.com/office/officeart/2005/8/layout/hierarchy3"/>
    <dgm:cxn modelId="{D86AA44F-40B4-8040-9317-C3F01CC424B9}" type="presParOf" srcId="{1A3761F4-971A-BA4C-BB2A-CB99F70878A6}" destId="{BCFC8CF2-6939-334B-ACD3-89639A072C00}" srcOrd="1" destOrd="0" presId="urn:microsoft.com/office/officeart/2005/8/layout/hierarchy3"/>
    <dgm:cxn modelId="{1F2B23F7-BFF1-2A46-AAC1-A664DCE62A12}" type="presParOf" srcId="{BCFC8CF2-6939-334B-ACD3-89639A072C00}" destId="{F7537E71-52EF-1146-A0A2-BCE671ACEFFC}" srcOrd="0" destOrd="0" presId="urn:microsoft.com/office/officeart/2005/8/layout/hierarchy3"/>
    <dgm:cxn modelId="{FEFA3995-A5EC-5949-AF1C-B52E012C6480}" type="presParOf" srcId="{BCFC8CF2-6939-334B-ACD3-89639A072C00}" destId="{A9329270-27D0-6E44-8D69-E0B0A34DB973}" srcOrd="1" destOrd="0" presId="urn:microsoft.com/office/officeart/2005/8/layout/hierarchy3"/>
    <dgm:cxn modelId="{7E685FAD-8D2E-D348-B97D-C3DA911789FD}" type="presParOf" srcId="{BCFC8CF2-6939-334B-ACD3-89639A072C00}" destId="{B62642F8-264A-4148-A55B-A5BEC9844C92}" srcOrd="2" destOrd="0" presId="urn:microsoft.com/office/officeart/2005/8/layout/hierarchy3"/>
    <dgm:cxn modelId="{A51DAAA1-ED00-9B48-8BD1-A4BEB2805D96}" type="presParOf" srcId="{BCFC8CF2-6939-334B-ACD3-89639A072C00}" destId="{AAE9F0E9-86AC-014A-BB90-6AB36587EBC6}" srcOrd="3" destOrd="0" presId="urn:microsoft.com/office/officeart/2005/8/layout/hierarchy3"/>
    <dgm:cxn modelId="{0162FCAE-FBBE-554D-82FA-F34FDA35BDA6}" type="presParOf" srcId="{BCFC8CF2-6939-334B-ACD3-89639A072C00}" destId="{609B4F84-C5E8-6440-B0AE-B2A3AF1575A3}" srcOrd="4" destOrd="0" presId="urn:microsoft.com/office/officeart/2005/8/layout/hierarchy3"/>
    <dgm:cxn modelId="{F8D1388E-E075-BE45-BE1E-ABF86931AD9A}" type="presParOf" srcId="{BCFC8CF2-6939-334B-ACD3-89639A072C00}" destId="{A976EDD1-B3A1-8D41-90E9-F7038C956611}" srcOrd="5" destOrd="0" presId="urn:microsoft.com/office/officeart/2005/8/layout/hierarchy3"/>
    <dgm:cxn modelId="{A5901310-4C6A-F548-BBDA-9867D4675D24}" type="presParOf" srcId="{584A9135-C5AA-D749-8276-6064DFCBDD6E}" destId="{013FDCF6-F6A9-5043-9089-EB8799686F25}" srcOrd="2" destOrd="0" presId="urn:microsoft.com/office/officeart/2005/8/layout/hierarchy3"/>
    <dgm:cxn modelId="{362B6FFB-D094-2F4E-9115-EB17C20D6D34}" type="presParOf" srcId="{013FDCF6-F6A9-5043-9089-EB8799686F25}" destId="{EDA70397-F152-0249-BB43-48C774439B70}" srcOrd="0" destOrd="0" presId="urn:microsoft.com/office/officeart/2005/8/layout/hierarchy3"/>
    <dgm:cxn modelId="{FA2633B4-D7BA-EC42-8144-9CF8596E4EBC}" type="presParOf" srcId="{EDA70397-F152-0249-BB43-48C774439B70}" destId="{9AEC92BB-8F9C-3641-AD2A-E518D8650795}" srcOrd="0" destOrd="0" presId="urn:microsoft.com/office/officeart/2005/8/layout/hierarchy3"/>
    <dgm:cxn modelId="{2F621172-787E-C742-B959-D7F6B280C348}" type="presParOf" srcId="{EDA70397-F152-0249-BB43-48C774439B70}" destId="{C93C39E2-7D7E-3C4E-8EEC-86BDB0E6FBBC}" srcOrd="1" destOrd="0" presId="urn:microsoft.com/office/officeart/2005/8/layout/hierarchy3"/>
    <dgm:cxn modelId="{9ED20024-D58B-B440-B97C-CF58FDA6C8D8}" type="presParOf" srcId="{013FDCF6-F6A9-5043-9089-EB8799686F25}" destId="{0F7B7FB3-904F-ED4C-A56B-AF5137CE54E5}" srcOrd="1" destOrd="0" presId="urn:microsoft.com/office/officeart/2005/8/layout/hierarchy3"/>
    <dgm:cxn modelId="{91F68A2E-A5AA-5743-ABA4-BCD67FE32A77}" type="presParOf" srcId="{0F7B7FB3-904F-ED4C-A56B-AF5137CE54E5}" destId="{FEAD0E48-C4FA-8F46-AC25-B6CC717EAE3E}" srcOrd="0" destOrd="0" presId="urn:microsoft.com/office/officeart/2005/8/layout/hierarchy3"/>
    <dgm:cxn modelId="{BF4EFFC8-5C21-5746-BDBA-2D884FCD52DC}" type="presParOf" srcId="{0F7B7FB3-904F-ED4C-A56B-AF5137CE54E5}" destId="{633224BE-F0E7-1344-BF80-12BBADF97076}" srcOrd="1" destOrd="0" presId="urn:microsoft.com/office/officeart/2005/8/layout/hierarchy3"/>
    <dgm:cxn modelId="{0BB6BD1F-1382-7143-89C3-8DBCFDA6CA84}" type="presParOf" srcId="{0F7B7FB3-904F-ED4C-A56B-AF5137CE54E5}" destId="{9ADB4635-2C96-9240-86F7-EA929DD5DA52}" srcOrd="2" destOrd="0" presId="urn:microsoft.com/office/officeart/2005/8/layout/hierarchy3"/>
    <dgm:cxn modelId="{4B572CF9-2359-A34D-8A77-1E6D209CE4A7}" type="presParOf" srcId="{0F7B7FB3-904F-ED4C-A56B-AF5137CE54E5}" destId="{13CBCA89-568B-DA49-834C-36939762A5E3}" srcOrd="3" destOrd="0" presId="urn:microsoft.com/office/officeart/2005/8/layout/hierarchy3"/>
    <dgm:cxn modelId="{8668C066-DA6D-6F44-8251-C383A77EA5E4}" type="presParOf" srcId="{0F7B7FB3-904F-ED4C-A56B-AF5137CE54E5}" destId="{E8E31054-C159-364C-8202-D0CDDFBB4A22}" srcOrd="4" destOrd="0" presId="urn:microsoft.com/office/officeart/2005/8/layout/hierarchy3"/>
    <dgm:cxn modelId="{AD1D36BF-4051-B24F-9196-2D1F5BC6E6AF}" type="presParOf" srcId="{0F7B7FB3-904F-ED4C-A56B-AF5137CE54E5}" destId="{1F7D8A88-DF33-FE4A-8CE3-7DD9DD76F703}" srcOrd="5" destOrd="0" presId="urn:microsoft.com/office/officeart/2005/8/layout/hierarchy3"/>
    <dgm:cxn modelId="{5D9A4782-260A-3347-8C00-219B1BFB5BCE}" type="presParOf" srcId="{584A9135-C5AA-D749-8276-6064DFCBDD6E}" destId="{1B99532C-069B-FB49-BBB0-8441CEF44DE8}" srcOrd="3" destOrd="0" presId="urn:microsoft.com/office/officeart/2005/8/layout/hierarchy3"/>
    <dgm:cxn modelId="{65C24E52-ABB1-DD4A-B1F3-2B59C73E5873}" type="presParOf" srcId="{1B99532C-069B-FB49-BBB0-8441CEF44DE8}" destId="{DCD3548D-7F06-8A47-91C4-24C7E2F41AC4}" srcOrd="0" destOrd="0" presId="urn:microsoft.com/office/officeart/2005/8/layout/hierarchy3"/>
    <dgm:cxn modelId="{CA085311-E8DD-8942-9BE8-451584A1D105}" type="presParOf" srcId="{DCD3548D-7F06-8A47-91C4-24C7E2F41AC4}" destId="{A240BCC9-3C0B-1C47-85D9-89BBA944922C}" srcOrd="0" destOrd="0" presId="urn:microsoft.com/office/officeart/2005/8/layout/hierarchy3"/>
    <dgm:cxn modelId="{598A258A-8A00-C747-BCCB-36B009B38089}" type="presParOf" srcId="{DCD3548D-7F06-8A47-91C4-24C7E2F41AC4}" destId="{256805BC-6D15-104C-B778-4E05C07139B0}" srcOrd="1" destOrd="0" presId="urn:microsoft.com/office/officeart/2005/8/layout/hierarchy3"/>
    <dgm:cxn modelId="{645D703A-A743-584D-A491-FC7929F7AB75}" type="presParOf" srcId="{1B99532C-069B-FB49-BBB0-8441CEF44DE8}" destId="{F56A6FF7-9D68-BA4D-BF27-FFDBF57574ED}" srcOrd="1" destOrd="0" presId="urn:microsoft.com/office/officeart/2005/8/layout/hierarchy3"/>
    <dgm:cxn modelId="{9C79DDDB-177E-9447-958B-F580681CFBCC}" type="presParOf" srcId="{F56A6FF7-9D68-BA4D-BF27-FFDBF57574ED}" destId="{4B94B20D-C199-6A49-95B1-89C30DB04CE8}" srcOrd="0" destOrd="0" presId="urn:microsoft.com/office/officeart/2005/8/layout/hierarchy3"/>
    <dgm:cxn modelId="{82E6B06A-76B9-3F49-A82D-A2D352957161}" type="presParOf" srcId="{F56A6FF7-9D68-BA4D-BF27-FFDBF57574ED}" destId="{F6C284EA-6D67-0C46-B182-DD84B15F56F4}" srcOrd="1" destOrd="0" presId="urn:microsoft.com/office/officeart/2005/8/layout/hierarchy3"/>
    <dgm:cxn modelId="{7932281D-64DA-0045-A1AF-387487B6580B}" type="presParOf" srcId="{F56A6FF7-9D68-BA4D-BF27-FFDBF57574ED}" destId="{CC3A88A3-D885-4F4D-9B19-A6D660A448DF}" srcOrd="2" destOrd="0" presId="urn:microsoft.com/office/officeart/2005/8/layout/hierarchy3"/>
    <dgm:cxn modelId="{F6F1C1D9-E9E5-D340-B203-86F4D0927C11}" type="presParOf" srcId="{F56A6FF7-9D68-BA4D-BF27-FFDBF57574ED}" destId="{CEE109A0-8A2B-9B48-8EE4-0418F69EFBAD}" srcOrd="3" destOrd="0" presId="urn:microsoft.com/office/officeart/2005/8/layout/hierarchy3"/>
    <dgm:cxn modelId="{BC9974C3-656D-924B-BA8A-5BECC350C3ED}" type="presParOf" srcId="{F56A6FF7-9D68-BA4D-BF27-FFDBF57574ED}" destId="{523E5E1D-F239-FC4C-8763-9EEB3383EA64}" srcOrd="4" destOrd="0" presId="urn:microsoft.com/office/officeart/2005/8/layout/hierarchy3"/>
    <dgm:cxn modelId="{B3F21439-C1E3-CC48-B6B8-CBF27BC4AA59}" type="presParOf" srcId="{F56A6FF7-9D68-BA4D-BF27-FFDBF57574ED}" destId="{AD05CA23-8E9B-F84A-940A-371272326D0B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CE45A0-3850-4B43-8D78-89ACD10E0A93}" type="doc">
      <dgm:prSet loTypeId="urn:microsoft.com/office/officeart/2005/8/layout/h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D3B9B82-C7F8-994F-8A59-113192201546}">
      <dgm:prSet phldrT="[Text]"/>
      <dgm:spPr/>
      <dgm:t>
        <a:bodyPr/>
        <a:lstStyle/>
        <a:p>
          <a:r>
            <a:rPr lang="en-US" altLang="zh-CN" dirty="0" smtClean="0"/>
            <a:t>Advantage</a:t>
          </a:r>
          <a:endParaRPr lang="en-US" dirty="0"/>
        </a:p>
      </dgm:t>
    </dgm:pt>
    <dgm:pt modelId="{861FB3C6-4B92-F548-ACB6-9619AD8F49E0}" type="parTrans" cxnId="{7DA4A230-C400-5C41-BC56-6DCE6BAEB87E}">
      <dgm:prSet/>
      <dgm:spPr/>
      <dgm:t>
        <a:bodyPr/>
        <a:lstStyle/>
        <a:p>
          <a:endParaRPr lang="en-US"/>
        </a:p>
      </dgm:t>
    </dgm:pt>
    <dgm:pt modelId="{A530532B-55DF-EF42-A0A4-E3B01CAE3726}" type="sibTrans" cxnId="{7DA4A230-C400-5C41-BC56-6DCE6BAEB87E}">
      <dgm:prSet/>
      <dgm:spPr/>
      <dgm:t>
        <a:bodyPr/>
        <a:lstStyle/>
        <a:p>
          <a:endParaRPr lang="en-US"/>
        </a:p>
      </dgm:t>
    </dgm:pt>
    <dgm:pt modelId="{5320E640-4EB6-6B41-8793-A21CE4469E6F}">
      <dgm:prSet phldrT="[Text]"/>
      <dgm:spPr/>
      <dgm:t>
        <a:bodyPr/>
        <a:lstStyle/>
        <a:p>
          <a:r>
            <a:rPr lang="en-US" altLang="zh-CN" dirty="0" smtClean="0"/>
            <a:t>Support</a:t>
          </a:r>
          <a:r>
            <a:rPr lang="zh-CN" altLang="en-US" dirty="0" smtClean="0"/>
            <a:t> </a:t>
          </a:r>
          <a:r>
            <a:rPr lang="en-US" altLang="zh-CN" dirty="0" smtClean="0"/>
            <a:t>class,</a:t>
          </a:r>
          <a:r>
            <a:rPr lang="zh-CN" altLang="en-US" dirty="0" smtClean="0"/>
            <a:t> </a:t>
          </a:r>
          <a:r>
            <a:rPr lang="en-US" altLang="zh-CN" dirty="0" smtClean="0"/>
            <a:t>import,</a:t>
          </a:r>
          <a:r>
            <a:rPr lang="zh-CN" altLang="en-US" dirty="0" smtClean="0"/>
            <a:t> </a:t>
          </a:r>
          <a:r>
            <a:rPr lang="en-US" altLang="zh-CN" dirty="0" smtClean="0"/>
            <a:t>extend.</a:t>
          </a:r>
          <a:endParaRPr lang="en-US" dirty="0"/>
        </a:p>
      </dgm:t>
    </dgm:pt>
    <dgm:pt modelId="{99171EE8-0E41-2044-9825-D1CBCB645F65}" type="parTrans" cxnId="{4D297879-79FB-2F42-AC5D-B95D4D01B697}">
      <dgm:prSet/>
      <dgm:spPr/>
      <dgm:t>
        <a:bodyPr/>
        <a:lstStyle/>
        <a:p>
          <a:endParaRPr lang="en-US"/>
        </a:p>
      </dgm:t>
    </dgm:pt>
    <dgm:pt modelId="{025DF850-2C4E-4048-9336-3516BFB05279}" type="sibTrans" cxnId="{4D297879-79FB-2F42-AC5D-B95D4D01B697}">
      <dgm:prSet/>
      <dgm:spPr/>
      <dgm:t>
        <a:bodyPr/>
        <a:lstStyle/>
        <a:p>
          <a:endParaRPr lang="en-US"/>
        </a:p>
      </dgm:t>
    </dgm:pt>
    <dgm:pt modelId="{491BA101-1A2A-EB45-9209-9A1BDCCA0682}">
      <dgm:prSet phldrT="[Text]"/>
      <dgm:spPr/>
      <dgm:t>
        <a:bodyPr/>
        <a:lstStyle/>
        <a:p>
          <a:r>
            <a:rPr lang="en-US" altLang="zh-CN" dirty="0" smtClean="0"/>
            <a:t>Much</a:t>
          </a:r>
          <a:r>
            <a:rPr lang="zh-CN" altLang="en-US" dirty="0" smtClean="0"/>
            <a:t> </a:t>
          </a:r>
          <a:r>
            <a:rPr lang="en-US" altLang="zh-CN" dirty="0" smtClean="0"/>
            <a:t>more</a:t>
          </a:r>
          <a:r>
            <a:rPr lang="zh-CN" altLang="en-US" dirty="0" smtClean="0"/>
            <a:t> </a:t>
          </a:r>
          <a:r>
            <a:rPr lang="en-US" altLang="en-US" dirty="0" smtClean="0"/>
            <a:t>Syntactic sugar</a:t>
          </a:r>
          <a:endParaRPr lang="en-US" dirty="0"/>
        </a:p>
      </dgm:t>
    </dgm:pt>
    <dgm:pt modelId="{4E32A8D1-CDB3-D44F-A495-74EAD9D62C03}" type="parTrans" cxnId="{1C5BCC31-1C88-5A46-9885-39B5B2837E2A}">
      <dgm:prSet/>
      <dgm:spPr/>
      <dgm:t>
        <a:bodyPr/>
        <a:lstStyle/>
        <a:p>
          <a:endParaRPr lang="en-US"/>
        </a:p>
      </dgm:t>
    </dgm:pt>
    <dgm:pt modelId="{A81940FD-2955-2F45-9F26-A8C117681C70}" type="sibTrans" cxnId="{1C5BCC31-1C88-5A46-9885-39B5B2837E2A}">
      <dgm:prSet/>
      <dgm:spPr/>
      <dgm:t>
        <a:bodyPr/>
        <a:lstStyle/>
        <a:p>
          <a:endParaRPr lang="en-US"/>
        </a:p>
      </dgm:t>
    </dgm:pt>
    <dgm:pt modelId="{64ACE0B3-2D3C-6144-9641-7EDAE5C3EEBD}">
      <dgm:prSet phldrT="[Text]"/>
      <dgm:spPr/>
      <dgm:t>
        <a:bodyPr/>
        <a:lstStyle/>
        <a:p>
          <a:r>
            <a:rPr lang="en-US" altLang="zh-CN" dirty="0" smtClean="0"/>
            <a:t>Disadvantage</a:t>
          </a:r>
          <a:endParaRPr lang="en-US" dirty="0"/>
        </a:p>
      </dgm:t>
    </dgm:pt>
    <dgm:pt modelId="{9F4346AB-1AB8-5F4B-8200-A9A7599A34BA}" type="parTrans" cxnId="{5C6901C3-95ED-8241-82FD-CEF15FD93D61}">
      <dgm:prSet/>
      <dgm:spPr/>
      <dgm:t>
        <a:bodyPr/>
        <a:lstStyle/>
        <a:p>
          <a:endParaRPr lang="en-US"/>
        </a:p>
      </dgm:t>
    </dgm:pt>
    <dgm:pt modelId="{D1973D86-EF05-D64A-BEDE-D45D14C39024}" type="sibTrans" cxnId="{5C6901C3-95ED-8241-82FD-CEF15FD93D61}">
      <dgm:prSet/>
      <dgm:spPr/>
      <dgm:t>
        <a:bodyPr/>
        <a:lstStyle/>
        <a:p>
          <a:endParaRPr lang="en-US"/>
        </a:p>
      </dgm:t>
    </dgm:pt>
    <dgm:pt modelId="{546C53A2-6F18-ED46-BD7C-2CD684E0768A}">
      <dgm:prSet phldrT="[Text]"/>
      <dgm:spPr/>
      <dgm:t>
        <a:bodyPr/>
        <a:lstStyle/>
        <a:p>
          <a:r>
            <a:rPr lang="en-US" altLang="zh-CN" dirty="0" smtClean="0"/>
            <a:t>The</a:t>
          </a:r>
          <a:r>
            <a:rPr lang="zh-CN" altLang="en-US" dirty="0" smtClean="0"/>
            <a:t> </a:t>
          </a:r>
          <a:r>
            <a:rPr lang="en-US" altLang="zh-CN" dirty="0" smtClean="0"/>
            <a:t>browser</a:t>
          </a:r>
          <a:r>
            <a:rPr lang="zh-CN" altLang="en-US" dirty="0" smtClean="0"/>
            <a:t> </a:t>
          </a:r>
          <a:r>
            <a:rPr lang="en-US" altLang="zh-CN" dirty="0" smtClean="0"/>
            <a:t>don’t</a:t>
          </a:r>
          <a:r>
            <a:rPr lang="zh-CN" altLang="en-US" dirty="0" smtClean="0"/>
            <a:t> </a:t>
          </a:r>
          <a:r>
            <a:rPr lang="en-US" altLang="zh-CN" dirty="0" smtClean="0"/>
            <a:t>have</a:t>
          </a:r>
          <a:r>
            <a:rPr lang="zh-CN" altLang="en-US" dirty="0" smtClean="0"/>
            <a:t> </a:t>
          </a:r>
          <a:r>
            <a:rPr lang="en-US" altLang="zh-CN" dirty="0" smtClean="0"/>
            <a:t>a</a:t>
          </a:r>
          <a:r>
            <a:rPr lang="zh-CN" altLang="en-US" dirty="0" smtClean="0"/>
            <a:t> </a:t>
          </a:r>
          <a:r>
            <a:rPr lang="en-US" altLang="zh-CN" dirty="0" smtClean="0"/>
            <a:t>good</a:t>
          </a:r>
          <a:r>
            <a:rPr lang="zh-CN" altLang="en-US" dirty="0" smtClean="0"/>
            <a:t> </a:t>
          </a:r>
          <a:r>
            <a:rPr lang="en-US" altLang="zh-CN" dirty="0" smtClean="0"/>
            <a:t>support.</a:t>
          </a:r>
          <a:endParaRPr lang="en-US" dirty="0"/>
        </a:p>
      </dgm:t>
    </dgm:pt>
    <dgm:pt modelId="{1B01B775-F9F9-D341-A7BE-3BF7A5A704F9}" type="parTrans" cxnId="{CB7570C6-27DE-004C-9FC0-968A8BCAEE85}">
      <dgm:prSet/>
      <dgm:spPr/>
      <dgm:t>
        <a:bodyPr/>
        <a:lstStyle/>
        <a:p>
          <a:endParaRPr lang="en-US"/>
        </a:p>
      </dgm:t>
    </dgm:pt>
    <dgm:pt modelId="{0182A97E-4A5B-C74E-8C27-BB59BC7FD111}" type="sibTrans" cxnId="{CB7570C6-27DE-004C-9FC0-968A8BCAEE85}">
      <dgm:prSet/>
      <dgm:spPr/>
      <dgm:t>
        <a:bodyPr/>
        <a:lstStyle/>
        <a:p>
          <a:endParaRPr lang="en-US"/>
        </a:p>
      </dgm:t>
    </dgm:pt>
    <dgm:pt modelId="{BF160841-7A7E-3641-99B9-6085773061C7}">
      <dgm:prSet phldrT="[Text]"/>
      <dgm:spPr/>
      <dgm:t>
        <a:bodyPr/>
        <a:lstStyle/>
        <a:p>
          <a:r>
            <a:rPr lang="en-US" altLang="zh-CN" dirty="0" smtClean="0"/>
            <a:t>Need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smtClean="0"/>
            <a:t>convert</a:t>
          </a:r>
          <a:r>
            <a:rPr lang="zh-CN" altLang="en-US" dirty="0" smtClean="0"/>
            <a:t> </a:t>
          </a:r>
          <a:r>
            <a:rPr lang="en-US" altLang="zh-CN" dirty="0" smtClean="0"/>
            <a:t>by</a:t>
          </a:r>
          <a:r>
            <a:rPr lang="zh-CN" altLang="en-US" dirty="0" smtClean="0"/>
            <a:t> </a:t>
          </a:r>
          <a:r>
            <a:rPr lang="en-US" altLang="zh-CN" dirty="0" smtClean="0"/>
            <a:t>babel</a:t>
          </a:r>
          <a:r>
            <a:rPr lang="zh-CN" altLang="en-US" dirty="0" smtClean="0"/>
            <a:t> </a:t>
          </a:r>
          <a:r>
            <a:rPr lang="en-US" altLang="zh-CN" dirty="0" smtClean="0"/>
            <a:t>library.</a:t>
          </a:r>
          <a:endParaRPr lang="en-US" dirty="0"/>
        </a:p>
      </dgm:t>
    </dgm:pt>
    <dgm:pt modelId="{FB38E409-A921-5A48-9081-8CD483D1AB56}" type="parTrans" cxnId="{47B56968-A338-2245-83D2-6ECEC4DBEAAD}">
      <dgm:prSet/>
      <dgm:spPr/>
      <dgm:t>
        <a:bodyPr/>
        <a:lstStyle/>
        <a:p>
          <a:endParaRPr lang="en-US"/>
        </a:p>
      </dgm:t>
    </dgm:pt>
    <dgm:pt modelId="{00014803-B6A9-1C43-AE90-BF00B18D56C8}" type="sibTrans" cxnId="{47B56968-A338-2245-83D2-6ECEC4DBEAAD}">
      <dgm:prSet/>
      <dgm:spPr/>
      <dgm:t>
        <a:bodyPr/>
        <a:lstStyle/>
        <a:p>
          <a:endParaRPr lang="en-US"/>
        </a:p>
      </dgm:t>
    </dgm:pt>
    <dgm:pt modelId="{96058638-FA88-7546-AC60-072DEDEA9EF7}">
      <dgm:prSet phldrT="[Text]"/>
      <dgm:spPr/>
      <dgm:t>
        <a:bodyPr/>
        <a:lstStyle/>
        <a:p>
          <a:r>
            <a:rPr lang="en-US" altLang="zh-CN" dirty="0" smtClean="0"/>
            <a:t>Easy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smtClean="0"/>
            <a:t>learn</a:t>
          </a:r>
          <a:r>
            <a:rPr lang="zh-CN" altLang="en-US" dirty="0" smtClean="0"/>
            <a:t> </a:t>
          </a:r>
          <a:r>
            <a:rPr lang="en-US" altLang="zh-CN" dirty="0" smtClean="0"/>
            <a:t>and</a:t>
          </a:r>
          <a:r>
            <a:rPr lang="zh-CN" altLang="en-US" dirty="0" smtClean="0"/>
            <a:t> </a:t>
          </a:r>
          <a:r>
            <a:rPr lang="en-US" altLang="zh-CN" dirty="0" smtClean="0"/>
            <a:t>read.</a:t>
          </a:r>
          <a:endParaRPr lang="en-US" dirty="0"/>
        </a:p>
      </dgm:t>
    </dgm:pt>
    <dgm:pt modelId="{C8E56258-225A-AF4C-ABAF-72ECB4A117B8}" type="parTrans" cxnId="{55A97F51-943B-514B-892E-F4FF1C7CB4AA}">
      <dgm:prSet/>
      <dgm:spPr/>
      <dgm:t>
        <a:bodyPr/>
        <a:lstStyle/>
        <a:p>
          <a:endParaRPr lang="en-US"/>
        </a:p>
      </dgm:t>
    </dgm:pt>
    <dgm:pt modelId="{6A243883-DD37-C349-A49F-A5F72C66B49E}" type="sibTrans" cxnId="{55A97F51-943B-514B-892E-F4FF1C7CB4AA}">
      <dgm:prSet/>
      <dgm:spPr/>
      <dgm:t>
        <a:bodyPr/>
        <a:lstStyle/>
        <a:p>
          <a:endParaRPr lang="en-US"/>
        </a:p>
      </dgm:t>
    </dgm:pt>
    <dgm:pt modelId="{CC9AA008-7219-FC48-9524-3F3A8AD8702A}">
      <dgm:prSet phldrT="[Text]"/>
      <dgm:spPr/>
      <dgm:t>
        <a:bodyPr/>
        <a:lstStyle/>
        <a:p>
          <a:r>
            <a:rPr lang="en-US" altLang="zh-CN" dirty="0" smtClean="0"/>
            <a:t>Support</a:t>
          </a:r>
          <a:r>
            <a:rPr lang="zh-CN" altLang="en-US" dirty="0" smtClean="0"/>
            <a:t> </a:t>
          </a:r>
          <a:r>
            <a:rPr lang="en-US" altLang="zh-CN" dirty="0" smtClean="0"/>
            <a:t>arrow</a:t>
          </a:r>
          <a:r>
            <a:rPr lang="zh-CN" altLang="en-US" dirty="0" smtClean="0"/>
            <a:t> </a:t>
          </a:r>
          <a:r>
            <a:rPr lang="en-US" altLang="zh-CN" dirty="0" smtClean="0"/>
            <a:t>function.</a:t>
          </a:r>
          <a:endParaRPr lang="en-US" dirty="0"/>
        </a:p>
      </dgm:t>
    </dgm:pt>
    <dgm:pt modelId="{C0F6AFE6-1709-474A-A147-79EFB3BCBA49}" type="parTrans" cxnId="{FB4ADC03-1842-9F40-AD80-556F00CD790B}">
      <dgm:prSet/>
      <dgm:spPr/>
      <dgm:t>
        <a:bodyPr/>
        <a:lstStyle/>
        <a:p>
          <a:endParaRPr lang="en-US"/>
        </a:p>
      </dgm:t>
    </dgm:pt>
    <dgm:pt modelId="{E099E20D-319C-C04C-9C95-7C204E5CEE8C}" type="sibTrans" cxnId="{FB4ADC03-1842-9F40-AD80-556F00CD790B}">
      <dgm:prSet/>
      <dgm:spPr/>
      <dgm:t>
        <a:bodyPr/>
        <a:lstStyle/>
        <a:p>
          <a:endParaRPr lang="en-US"/>
        </a:p>
      </dgm:t>
    </dgm:pt>
    <dgm:pt modelId="{D682E9A5-170C-6B42-9525-37C8CABB6720}">
      <dgm:prSet phldrT="[Text]"/>
      <dgm:spPr/>
      <dgm:t>
        <a:bodyPr/>
        <a:lstStyle/>
        <a:p>
          <a:r>
            <a:rPr lang="mr-IN" altLang="zh-CN" dirty="0" smtClean="0"/>
            <a:t>…</a:t>
          </a:r>
          <a:r>
            <a:rPr lang="en-US" altLang="zh-CN" dirty="0" smtClean="0"/>
            <a:t>..</a:t>
          </a:r>
          <a:endParaRPr lang="en-US" dirty="0"/>
        </a:p>
      </dgm:t>
    </dgm:pt>
    <dgm:pt modelId="{667AA69C-DDBD-3A40-8029-23D6B8992C01}" type="parTrans" cxnId="{7ED7BC4A-C8B3-3D49-889F-49DA46E665F6}">
      <dgm:prSet/>
      <dgm:spPr/>
      <dgm:t>
        <a:bodyPr/>
        <a:lstStyle/>
        <a:p>
          <a:endParaRPr lang="en-US"/>
        </a:p>
      </dgm:t>
    </dgm:pt>
    <dgm:pt modelId="{AC202389-B9AF-054E-83C3-09A8F6E34D6F}" type="sibTrans" cxnId="{7ED7BC4A-C8B3-3D49-889F-49DA46E665F6}">
      <dgm:prSet/>
      <dgm:spPr/>
      <dgm:t>
        <a:bodyPr/>
        <a:lstStyle/>
        <a:p>
          <a:endParaRPr lang="en-US"/>
        </a:p>
      </dgm:t>
    </dgm:pt>
    <dgm:pt modelId="{4609A31C-DA00-B64D-B315-944835F7A1EF}">
      <dgm:prSet phldrT="[Text]"/>
      <dgm:spPr/>
      <dgm:t>
        <a:bodyPr/>
        <a:lstStyle/>
        <a:p>
          <a:endParaRPr lang="en-US"/>
        </a:p>
      </dgm:t>
    </dgm:pt>
    <dgm:pt modelId="{0375464F-D0C8-4D46-9EE5-3632DAF0646B}" type="parTrans" cxnId="{4B4BBF53-80B7-9344-9C4D-C647410C5908}">
      <dgm:prSet/>
      <dgm:spPr/>
      <dgm:t>
        <a:bodyPr/>
        <a:lstStyle/>
        <a:p>
          <a:endParaRPr lang="en-US"/>
        </a:p>
      </dgm:t>
    </dgm:pt>
    <dgm:pt modelId="{3AED38EF-9ACC-BA4B-904B-F43A4A09389C}" type="sibTrans" cxnId="{4B4BBF53-80B7-9344-9C4D-C647410C5908}">
      <dgm:prSet/>
      <dgm:spPr/>
      <dgm:t>
        <a:bodyPr/>
        <a:lstStyle/>
        <a:p>
          <a:endParaRPr lang="en-US"/>
        </a:p>
      </dgm:t>
    </dgm:pt>
    <dgm:pt modelId="{81604C69-F05C-BE46-B8C1-404347AA752D}">
      <dgm:prSet phldrT="[Text]"/>
      <dgm:spPr/>
      <dgm:t>
        <a:bodyPr/>
        <a:lstStyle/>
        <a:p>
          <a:endParaRPr lang="en-US" dirty="0"/>
        </a:p>
      </dgm:t>
    </dgm:pt>
    <dgm:pt modelId="{302A6EDF-2853-224E-8C9F-00763B0B9D61}" type="parTrans" cxnId="{33BC2DA7-0F0B-0040-857B-2EA1A72489B6}">
      <dgm:prSet/>
      <dgm:spPr/>
      <dgm:t>
        <a:bodyPr/>
        <a:lstStyle/>
        <a:p>
          <a:endParaRPr lang="en-US"/>
        </a:p>
      </dgm:t>
    </dgm:pt>
    <dgm:pt modelId="{F927177C-E2EF-3648-90EC-ED214F7483E0}" type="sibTrans" cxnId="{33BC2DA7-0F0B-0040-857B-2EA1A72489B6}">
      <dgm:prSet/>
      <dgm:spPr/>
      <dgm:t>
        <a:bodyPr/>
        <a:lstStyle/>
        <a:p>
          <a:endParaRPr lang="en-US"/>
        </a:p>
      </dgm:t>
    </dgm:pt>
    <dgm:pt modelId="{553566DF-2E75-5B4E-948F-3775F900FBA4}" type="pres">
      <dgm:prSet presAssocID="{0BCE45A0-3850-4B43-8D78-89ACD10E0A9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96B0717-68AE-5244-B0D7-DD3C4882507E}" type="pres">
      <dgm:prSet presAssocID="{5D3B9B82-C7F8-994F-8A59-113192201546}" presName="composite" presStyleCnt="0"/>
      <dgm:spPr/>
    </dgm:pt>
    <dgm:pt modelId="{88E6117A-9A3F-7747-99E4-79AB9F5F10B8}" type="pres">
      <dgm:prSet presAssocID="{5D3B9B82-C7F8-994F-8A59-113192201546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08B48C-740F-7F45-BFA3-89F10F6468F0}" type="pres">
      <dgm:prSet presAssocID="{5D3B9B82-C7F8-994F-8A59-113192201546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00EEB7-AAAB-8A45-9866-CD4781D1CF62}" type="pres">
      <dgm:prSet presAssocID="{A530532B-55DF-EF42-A0A4-E3B01CAE3726}" presName="space" presStyleCnt="0"/>
      <dgm:spPr/>
    </dgm:pt>
    <dgm:pt modelId="{AA9E8060-C5A7-1D4F-83BD-3C55A010C66D}" type="pres">
      <dgm:prSet presAssocID="{64ACE0B3-2D3C-6144-9641-7EDAE5C3EEBD}" presName="composite" presStyleCnt="0"/>
      <dgm:spPr/>
    </dgm:pt>
    <dgm:pt modelId="{1C2D8AAD-7B6D-E24D-8D45-5310E1207B36}" type="pres">
      <dgm:prSet presAssocID="{64ACE0B3-2D3C-6144-9641-7EDAE5C3EEBD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420716-95FC-534D-8395-5D68CAC3D5EE}" type="pres">
      <dgm:prSet presAssocID="{64ACE0B3-2D3C-6144-9641-7EDAE5C3EEBD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7A71211-8417-344D-A98C-931C07E28534}" type="presOf" srcId="{BF160841-7A7E-3641-99B9-6085773061C7}" destId="{F4420716-95FC-534D-8395-5D68CAC3D5EE}" srcOrd="0" destOrd="1" presId="urn:microsoft.com/office/officeart/2005/8/layout/hList1"/>
    <dgm:cxn modelId="{FB4ADC03-1842-9F40-AD80-556F00CD790B}" srcId="{5D3B9B82-C7F8-994F-8A59-113192201546}" destId="{CC9AA008-7219-FC48-9524-3F3A8AD8702A}" srcOrd="3" destOrd="0" parTransId="{C0F6AFE6-1709-474A-A147-79EFB3BCBA49}" sibTransId="{E099E20D-319C-C04C-9C95-7C204E5CEE8C}"/>
    <dgm:cxn modelId="{C6ED4832-5201-254C-B405-8AB5E1A2F361}" type="presOf" srcId="{5320E640-4EB6-6B41-8793-A21CE4469E6F}" destId="{1608B48C-740F-7F45-BFA3-89F10F6468F0}" srcOrd="0" destOrd="0" presId="urn:microsoft.com/office/officeart/2005/8/layout/hList1"/>
    <dgm:cxn modelId="{4B4BBF53-80B7-9344-9C4D-C647410C5908}" srcId="{5D3B9B82-C7F8-994F-8A59-113192201546}" destId="{4609A31C-DA00-B64D-B315-944835F7A1EF}" srcOrd="5" destOrd="0" parTransId="{0375464F-D0C8-4D46-9EE5-3632DAF0646B}" sibTransId="{3AED38EF-9ACC-BA4B-904B-F43A4A09389C}"/>
    <dgm:cxn modelId="{D858ABB0-9022-704A-88CB-168A3DBC994F}" type="presOf" srcId="{5D3B9B82-C7F8-994F-8A59-113192201546}" destId="{88E6117A-9A3F-7747-99E4-79AB9F5F10B8}" srcOrd="0" destOrd="0" presId="urn:microsoft.com/office/officeart/2005/8/layout/hList1"/>
    <dgm:cxn modelId="{5C6901C3-95ED-8241-82FD-CEF15FD93D61}" srcId="{0BCE45A0-3850-4B43-8D78-89ACD10E0A93}" destId="{64ACE0B3-2D3C-6144-9641-7EDAE5C3EEBD}" srcOrd="1" destOrd="0" parTransId="{9F4346AB-1AB8-5F4B-8200-A9A7599A34BA}" sibTransId="{D1973D86-EF05-D64A-BEDE-D45D14C39024}"/>
    <dgm:cxn modelId="{47B56968-A338-2245-83D2-6ECEC4DBEAAD}" srcId="{64ACE0B3-2D3C-6144-9641-7EDAE5C3EEBD}" destId="{BF160841-7A7E-3641-99B9-6085773061C7}" srcOrd="1" destOrd="0" parTransId="{FB38E409-A921-5A48-9081-8CD483D1AB56}" sibTransId="{00014803-B6A9-1C43-AE90-BF00B18D56C8}"/>
    <dgm:cxn modelId="{CBA70475-6B43-B442-949B-E561A67BD59B}" type="presOf" srcId="{491BA101-1A2A-EB45-9209-9A1BDCCA0682}" destId="{1608B48C-740F-7F45-BFA3-89F10F6468F0}" srcOrd="0" destOrd="1" presId="urn:microsoft.com/office/officeart/2005/8/layout/hList1"/>
    <dgm:cxn modelId="{2596BA53-024C-164D-B60A-2FB5058A8D87}" type="presOf" srcId="{546C53A2-6F18-ED46-BD7C-2CD684E0768A}" destId="{F4420716-95FC-534D-8395-5D68CAC3D5EE}" srcOrd="0" destOrd="0" presId="urn:microsoft.com/office/officeart/2005/8/layout/hList1"/>
    <dgm:cxn modelId="{79847DEA-E556-AA49-9F5E-B950F45FC2C2}" type="presOf" srcId="{D682E9A5-170C-6B42-9525-37C8CABB6720}" destId="{1608B48C-740F-7F45-BFA3-89F10F6468F0}" srcOrd="0" destOrd="4" presId="urn:microsoft.com/office/officeart/2005/8/layout/hList1"/>
    <dgm:cxn modelId="{38625A53-E3E2-3947-88FB-A7ADD3BCB19F}" type="presOf" srcId="{96058638-FA88-7546-AC60-072DEDEA9EF7}" destId="{1608B48C-740F-7F45-BFA3-89F10F6468F0}" srcOrd="0" destOrd="2" presId="urn:microsoft.com/office/officeart/2005/8/layout/hList1"/>
    <dgm:cxn modelId="{CB7570C6-27DE-004C-9FC0-968A8BCAEE85}" srcId="{64ACE0B3-2D3C-6144-9641-7EDAE5C3EEBD}" destId="{546C53A2-6F18-ED46-BD7C-2CD684E0768A}" srcOrd="0" destOrd="0" parTransId="{1B01B775-F9F9-D341-A7BE-3BF7A5A704F9}" sibTransId="{0182A97E-4A5B-C74E-8C27-BB59BC7FD111}"/>
    <dgm:cxn modelId="{AA2DDD35-F61B-6543-BA9B-8885C2778877}" type="presOf" srcId="{81604C69-F05C-BE46-B8C1-404347AA752D}" destId="{1608B48C-740F-7F45-BFA3-89F10F6468F0}" srcOrd="0" destOrd="6" presId="urn:microsoft.com/office/officeart/2005/8/layout/hList1"/>
    <dgm:cxn modelId="{F9FD7AAB-59AF-6D48-ACB2-1B34D3BF727A}" type="presOf" srcId="{0BCE45A0-3850-4B43-8D78-89ACD10E0A93}" destId="{553566DF-2E75-5B4E-948F-3775F900FBA4}" srcOrd="0" destOrd="0" presId="urn:microsoft.com/office/officeart/2005/8/layout/hList1"/>
    <dgm:cxn modelId="{7ED7BC4A-C8B3-3D49-889F-49DA46E665F6}" srcId="{5D3B9B82-C7F8-994F-8A59-113192201546}" destId="{D682E9A5-170C-6B42-9525-37C8CABB6720}" srcOrd="4" destOrd="0" parTransId="{667AA69C-DDBD-3A40-8029-23D6B8992C01}" sibTransId="{AC202389-B9AF-054E-83C3-09A8F6E34D6F}"/>
    <dgm:cxn modelId="{7DA4A230-C400-5C41-BC56-6DCE6BAEB87E}" srcId="{0BCE45A0-3850-4B43-8D78-89ACD10E0A93}" destId="{5D3B9B82-C7F8-994F-8A59-113192201546}" srcOrd="0" destOrd="0" parTransId="{861FB3C6-4B92-F548-ACB6-9619AD8F49E0}" sibTransId="{A530532B-55DF-EF42-A0A4-E3B01CAE3726}"/>
    <dgm:cxn modelId="{BD31A906-D0E5-D440-9AA1-8BB433D06B49}" type="presOf" srcId="{CC9AA008-7219-FC48-9524-3F3A8AD8702A}" destId="{1608B48C-740F-7F45-BFA3-89F10F6468F0}" srcOrd="0" destOrd="3" presId="urn:microsoft.com/office/officeart/2005/8/layout/hList1"/>
    <dgm:cxn modelId="{4D297879-79FB-2F42-AC5D-B95D4D01B697}" srcId="{5D3B9B82-C7F8-994F-8A59-113192201546}" destId="{5320E640-4EB6-6B41-8793-A21CE4469E6F}" srcOrd="0" destOrd="0" parTransId="{99171EE8-0E41-2044-9825-D1CBCB645F65}" sibTransId="{025DF850-2C4E-4048-9336-3516BFB05279}"/>
    <dgm:cxn modelId="{A5A1A736-E528-FA44-9015-85EB1AC4E121}" type="presOf" srcId="{64ACE0B3-2D3C-6144-9641-7EDAE5C3EEBD}" destId="{1C2D8AAD-7B6D-E24D-8D45-5310E1207B36}" srcOrd="0" destOrd="0" presId="urn:microsoft.com/office/officeart/2005/8/layout/hList1"/>
    <dgm:cxn modelId="{33BC2DA7-0F0B-0040-857B-2EA1A72489B6}" srcId="{5D3B9B82-C7F8-994F-8A59-113192201546}" destId="{81604C69-F05C-BE46-B8C1-404347AA752D}" srcOrd="6" destOrd="0" parTransId="{302A6EDF-2853-224E-8C9F-00763B0B9D61}" sibTransId="{F927177C-E2EF-3648-90EC-ED214F7483E0}"/>
    <dgm:cxn modelId="{55A97F51-943B-514B-892E-F4FF1C7CB4AA}" srcId="{5D3B9B82-C7F8-994F-8A59-113192201546}" destId="{96058638-FA88-7546-AC60-072DEDEA9EF7}" srcOrd="2" destOrd="0" parTransId="{C8E56258-225A-AF4C-ABAF-72ECB4A117B8}" sibTransId="{6A243883-DD37-C349-A49F-A5F72C66B49E}"/>
    <dgm:cxn modelId="{D7689633-295A-CD44-811A-263E255EFBD4}" type="presOf" srcId="{4609A31C-DA00-B64D-B315-944835F7A1EF}" destId="{1608B48C-740F-7F45-BFA3-89F10F6468F0}" srcOrd="0" destOrd="5" presId="urn:microsoft.com/office/officeart/2005/8/layout/hList1"/>
    <dgm:cxn modelId="{1C5BCC31-1C88-5A46-9885-39B5B2837E2A}" srcId="{5D3B9B82-C7F8-994F-8A59-113192201546}" destId="{491BA101-1A2A-EB45-9209-9A1BDCCA0682}" srcOrd="1" destOrd="0" parTransId="{4E32A8D1-CDB3-D44F-A495-74EAD9D62C03}" sibTransId="{A81940FD-2955-2F45-9F26-A8C117681C70}"/>
    <dgm:cxn modelId="{0165ACBA-6B23-CF4C-87CC-46E882C8FC1D}" type="presParOf" srcId="{553566DF-2E75-5B4E-948F-3775F900FBA4}" destId="{596B0717-68AE-5244-B0D7-DD3C4882507E}" srcOrd="0" destOrd="0" presId="urn:microsoft.com/office/officeart/2005/8/layout/hList1"/>
    <dgm:cxn modelId="{2C8A91DA-5AB9-0246-BAEB-CA7036C7FC98}" type="presParOf" srcId="{596B0717-68AE-5244-B0D7-DD3C4882507E}" destId="{88E6117A-9A3F-7747-99E4-79AB9F5F10B8}" srcOrd="0" destOrd="0" presId="urn:microsoft.com/office/officeart/2005/8/layout/hList1"/>
    <dgm:cxn modelId="{5D5CD9E0-4159-9648-990A-71338A036279}" type="presParOf" srcId="{596B0717-68AE-5244-B0D7-DD3C4882507E}" destId="{1608B48C-740F-7F45-BFA3-89F10F6468F0}" srcOrd="1" destOrd="0" presId="urn:microsoft.com/office/officeart/2005/8/layout/hList1"/>
    <dgm:cxn modelId="{3BB51C8D-F90D-9442-8E42-3CB38C91A94A}" type="presParOf" srcId="{553566DF-2E75-5B4E-948F-3775F900FBA4}" destId="{A300EEB7-AAAB-8A45-9866-CD4781D1CF62}" srcOrd="1" destOrd="0" presId="urn:microsoft.com/office/officeart/2005/8/layout/hList1"/>
    <dgm:cxn modelId="{9011EBC0-B437-0142-9203-8C838567C1EF}" type="presParOf" srcId="{553566DF-2E75-5B4E-948F-3775F900FBA4}" destId="{AA9E8060-C5A7-1D4F-83BD-3C55A010C66D}" srcOrd="2" destOrd="0" presId="urn:microsoft.com/office/officeart/2005/8/layout/hList1"/>
    <dgm:cxn modelId="{F98280BB-0BE2-8E4F-A03B-050D1101CAFB}" type="presParOf" srcId="{AA9E8060-C5A7-1D4F-83BD-3C55A010C66D}" destId="{1C2D8AAD-7B6D-E24D-8D45-5310E1207B36}" srcOrd="0" destOrd="0" presId="urn:microsoft.com/office/officeart/2005/8/layout/hList1"/>
    <dgm:cxn modelId="{6CEFDBCB-4724-BB41-AA82-B40A45A62ED5}" type="presParOf" srcId="{AA9E8060-C5A7-1D4F-83BD-3C55A010C66D}" destId="{F4420716-95FC-534D-8395-5D68CAC3D5E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33B0ED-1367-AE42-829B-60E75B89AA05}" type="doc">
      <dgm:prSet loTypeId="urn:microsoft.com/office/officeart/2008/layout/VerticalCurvedLis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8B32E5-8B1A-F944-93EC-6930DAD189A9}">
      <dgm:prSet phldrT="[Text]"/>
      <dgm:spPr/>
      <dgm:t>
        <a:bodyPr/>
        <a:lstStyle/>
        <a:p>
          <a:r>
            <a:rPr lang="en-US" altLang="zh-CN" dirty="0" err="1" smtClean="0"/>
            <a:t>Hybird</a:t>
          </a:r>
          <a:r>
            <a:rPr lang="zh-CN" altLang="en-US" dirty="0" smtClean="0"/>
            <a:t>移动应用系统升级过程中疑难问题解答 （</a:t>
          </a:r>
          <a:r>
            <a:rPr lang="en-US" altLang="zh-CN" dirty="0" smtClean="0"/>
            <a:t>0.25</a:t>
          </a:r>
          <a:r>
            <a:rPr lang="zh-CN" altLang="en-US" dirty="0" smtClean="0"/>
            <a:t> 天）</a:t>
          </a:r>
          <a:endParaRPr lang="en-US" dirty="0"/>
        </a:p>
      </dgm:t>
    </dgm:pt>
    <dgm:pt modelId="{8D8ABB72-76C7-714A-B611-DB23BEAD97C8}" type="parTrans" cxnId="{918C2ADA-9D39-9C43-834D-4656AD7B1E01}">
      <dgm:prSet/>
      <dgm:spPr/>
      <dgm:t>
        <a:bodyPr/>
        <a:lstStyle/>
        <a:p>
          <a:endParaRPr lang="en-US"/>
        </a:p>
      </dgm:t>
    </dgm:pt>
    <dgm:pt modelId="{449B52EC-48AA-ED47-B88B-2B52635AACC2}" type="sibTrans" cxnId="{918C2ADA-9D39-9C43-834D-4656AD7B1E01}">
      <dgm:prSet/>
      <dgm:spPr/>
      <dgm:t>
        <a:bodyPr/>
        <a:lstStyle/>
        <a:p>
          <a:endParaRPr lang="en-US"/>
        </a:p>
      </dgm:t>
    </dgm:pt>
    <dgm:pt modelId="{90108C89-4F98-C945-BC8B-EBF1EBB47AC5}">
      <dgm:prSet phldrT="[Text]"/>
      <dgm:spPr/>
      <dgm:t>
        <a:bodyPr/>
        <a:lstStyle/>
        <a:p>
          <a:r>
            <a:rPr lang="zh-CN" altLang="en-US" dirty="0" smtClean="0"/>
            <a:t>语音录制及断点上传功能在移动应用中的解决方案  （</a:t>
          </a:r>
          <a:r>
            <a:rPr lang="en-US" altLang="zh-CN" dirty="0" smtClean="0"/>
            <a:t>0.25</a:t>
          </a:r>
          <a:r>
            <a:rPr lang="zh-CN" altLang="en-US" dirty="0" smtClean="0"/>
            <a:t> 天）</a:t>
          </a:r>
          <a:endParaRPr lang="en-US" dirty="0"/>
        </a:p>
      </dgm:t>
    </dgm:pt>
    <dgm:pt modelId="{72C838DF-185F-E148-94D8-1467E10D9FF6}" type="parTrans" cxnId="{AEF0850A-4966-5F4D-BE66-56C2B19388E3}">
      <dgm:prSet/>
      <dgm:spPr/>
      <dgm:t>
        <a:bodyPr/>
        <a:lstStyle/>
        <a:p>
          <a:endParaRPr lang="en-US"/>
        </a:p>
      </dgm:t>
    </dgm:pt>
    <dgm:pt modelId="{F4E016A1-A525-7744-9CFD-94175766480E}" type="sibTrans" cxnId="{AEF0850A-4966-5F4D-BE66-56C2B19388E3}">
      <dgm:prSet/>
      <dgm:spPr/>
      <dgm:t>
        <a:bodyPr/>
        <a:lstStyle/>
        <a:p>
          <a:endParaRPr lang="en-US"/>
        </a:p>
      </dgm:t>
    </dgm:pt>
    <dgm:pt modelId="{F3FCD07A-BE09-094F-8A7F-2F2508F4EA8D}">
      <dgm:prSet phldrT="[Text]"/>
      <dgm:spPr/>
      <dgm:t>
        <a:bodyPr/>
        <a:lstStyle/>
        <a:p>
          <a:r>
            <a:rPr lang="zh-CN" altLang="en-US" dirty="0" smtClean="0"/>
            <a:t>大数据多页面混合型移动应用的优化实践方案   （</a:t>
          </a:r>
          <a:r>
            <a:rPr lang="en-US" altLang="zh-CN" dirty="0" smtClean="0"/>
            <a:t>0.5</a:t>
          </a:r>
          <a:r>
            <a:rPr lang="zh-CN" altLang="en-US" dirty="0" smtClean="0"/>
            <a:t> 天）</a:t>
          </a:r>
          <a:endParaRPr lang="en-US" dirty="0"/>
        </a:p>
      </dgm:t>
    </dgm:pt>
    <dgm:pt modelId="{966E8C35-B888-7144-B134-FA485A95E9A3}" type="parTrans" cxnId="{D9D3F2AE-8791-7240-AE44-4C0A55B272CD}">
      <dgm:prSet/>
      <dgm:spPr/>
      <dgm:t>
        <a:bodyPr/>
        <a:lstStyle/>
        <a:p>
          <a:endParaRPr lang="en-US"/>
        </a:p>
      </dgm:t>
    </dgm:pt>
    <dgm:pt modelId="{D69F5407-6B91-9D42-9C8B-E489D7B8ED47}" type="sibTrans" cxnId="{D9D3F2AE-8791-7240-AE44-4C0A55B272CD}">
      <dgm:prSet/>
      <dgm:spPr/>
      <dgm:t>
        <a:bodyPr/>
        <a:lstStyle/>
        <a:p>
          <a:endParaRPr lang="en-US"/>
        </a:p>
      </dgm:t>
    </dgm:pt>
    <dgm:pt modelId="{6CBB4343-0D6E-044B-AB22-A4AEAF3E5D25}">
      <dgm:prSet phldrT="[Text]"/>
      <dgm:spPr/>
      <dgm:t>
        <a:bodyPr/>
        <a:lstStyle/>
        <a:p>
          <a:r>
            <a:rPr lang="zh-CN" altLang="en-US" dirty="0" smtClean="0"/>
            <a:t>混合移动应用中地图导航功能开发讲解    （</a:t>
          </a:r>
          <a:r>
            <a:rPr lang="en-US" altLang="zh-CN" dirty="0" smtClean="0"/>
            <a:t>0.5</a:t>
          </a:r>
          <a:r>
            <a:rPr lang="zh-CN" altLang="en-US" dirty="0" smtClean="0"/>
            <a:t> 天）</a:t>
          </a:r>
          <a:endParaRPr lang="en-US" dirty="0"/>
        </a:p>
      </dgm:t>
    </dgm:pt>
    <dgm:pt modelId="{1DE10316-3EE3-E34B-9132-8531C164E13F}" type="parTrans" cxnId="{83E3199B-DC47-7047-8783-A0BE283BA4A0}">
      <dgm:prSet/>
      <dgm:spPr/>
      <dgm:t>
        <a:bodyPr/>
        <a:lstStyle/>
        <a:p>
          <a:endParaRPr lang="en-US"/>
        </a:p>
      </dgm:t>
    </dgm:pt>
    <dgm:pt modelId="{FAFDA44A-6821-3E40-BFFA-C86C20D93692}" type="sibTrans" cxnId="{83E3199B-DC47-7047-8783-A0BE283BA4A0}">
      <dgm:prSet/>
      <dgm:spPr/>
      <dgm:t>
        <a:bodyPr/>
        <a:lstStyle/>
        <a:p>
          <a:endParaRPr lang="en-US"/>
        </a:p>
      </dgm:t>
    </dgm:pt>
    <dgm:pt modelId="{044CBDD4-296E-E34F-A9C2-AF75CA4B3728}">
      <dgm:prSet phldrT="[Text]"/>
      <dgm:spPr/>
      <dgm:t>
        <a:bodyPr/>
        <a:lstStyle/>
        <a:p>
          <a:r>
            <a:rPr lang="zh-CN" altLang="en-US" dirty="0" smtClean="0"/>
            <a:t>热更新云服务在</a:t>
          </a:r>
          <a:r>
            <a:rPr lang="en-US" altLang="zh-CN" dirty="0" err="1" smtClean="0"/>
            <a:t>Hybird</a:t>
          </a:r>
          <a:r>
            <a:rPr lang="zh-CN" altLang="en-US" dirty="0" smtClean="0"/>
            <a:t>移动应用中的实践与探索   （</a:t>
          </a:r>
          <a:r>
            <a:rPr lang="en-US" altLang="zh-CN" dirty="0" smtClean="0"/>
            <a:t>0.5</a:t>
          </a:r>
          <a:r>
            <a:rPr lang="zh-CN" altLang="en-US" dirty="0" smtClean="0"/>
            <a:t> 天）</a:t>
          </a:r>
          <a:endParaRPr lang="en-US" dirty="0"/>
        </a:p>
      </dgm:t>
    </dgm:pt>
    <dgm:pt modelId="{C4D51227-6864-9E4E-9FAE-4E929D4A55FD}" type="parTrans" cxnId="{0F22EA72-9AC9-534B-916C-DA798B7295A5}">
      <dgm:prSet/>
      <dgm:spPr/>
      <dgm:t>
        <a:bodyPr/>
        <a:lstStyle/>
        <a:p>
          <a:endParaRPr lang="en-US"/>
        </a:p>
      </dgm:t>
    </dgm:pt>
    <dgm:pt modelId="{E211B17D-CD62-4A4F-97D3-5E829BE5BB2E}" type="sibTrans" cxnId="{0F22EA72-9AC9-534B-916C-DA798B7295A5}">
      <dgm:prSet/>
      <dgm:spPr/>
      <dgm:t>
        <a:bodyPr/>
        <a:lstStyle/>
        <a:p>
          <a:endParaRPr lang="en-US"/>
        </a:p>
      </dgm:t>
    </dgm:pt>
    <dgm:pt modelId="{32499BA1-0B0F-704F-81BF-0910A4F07798}">
      <dgm:prSet phldrT="[Text]"/>
      <dgm:spPr/>
      <dgm:t>
        <a:bodyPr/>
        <a:lstStyle/>
        <a:p>
          <a:r>
            <a:rPr lang="en-US" altLang="zh-CN" dirty="0" smtClean="0"/>
            <a:t>React-Native</a:t>
          </a:r>
          <a:r>
            <a:rPr lang="zh-CN" altLang="en-US" dirty="0" smtClean="0"/>
            <a:t>驱动原生型移动应用开发的跨平台实践     （</a:t>
          </a:r>
          <a:r>
            <a:rPr lang="en-US" altLang="zh-CN" dirty="0" smtClean="0"/>
            <a:t>0.5</a:t>
          </a:r>
          <a:r>
            <a:rPr lang="zh-CN" altLang="en-US" dirty="0" smtClean="0"/>
            <a:t> 天）</a:t>
          </a:r>
          <a:endParaRPr lang="en-US" dirty="0"/>
        </a:p>
      </dgm:t>
    </dgm:pt>
    <dgm:pt modelId="{B6AA09CF-BDC5-4940-8B6A-0D7780935B08}" type="parTrans" cxnId="{8189346F-F3B2-004E-8A99-0B783187AA83}">
      <dgm:prSet/>
      <dgm:spPr/>
      <dgm:t>
        <a:bodyPr/>
        <a:lstStyle/>
        <a:p>
          <a:endParaRPr lang="en-US"/>
        </a:p>
      </dgm:t>
    </dgm:pt>
    <dgm:pt modelId="{16DFAC0F-78AC-F84E-BBCC-1A6924D4D8E6}" type="sibTrans" cxnId="{8189346F-F3B2-004E-8A99-0B783187AA83}">
      <dgm:prSet/>
      <dgm:spPr/>
      <dgm:t>
        <a:bodyPr/>
        <a:lstStyle/>
        <a:p>
          <a:endParaRPr lang="en-US"/>
        </a:p>
      </dgm:t>
    </dgm:pt>
    <dgm:pt modelId="{A54EDBF0-1B5D-CF4C-8370-B814DAB85BBF}" type="pres">
      <dgm:prSet presAssocID="{0033B0ED-1367-AE42-829B-60E75B89AA05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E88F5D5-809C-BB40-A52F-D7C0EF2D3653}" type="pres">
      <dgm:prSet presAssocID="{0033B0ED-1367-AE42-829B-60E75B89AA05}" presName="Name1" presStyleCnt="0"/>
      <dgm:spPr/>
    </dgm:pt>
    <dgm:pt modelId="{4F8D5E3A-564C-7B4E-84D2-D98C2AFF8B50}" type="pres">
      <dgm:prSet presAssocID="{0033B0ED-1367-AE42-829B-60E75B89AA05}" presName="cycle" presStyleCnt="0"/>
      <dgm:spPr/>
    </dgm:pt>
    <dgm:pt modelId="{A49C44D7-6383-4D4B-ABA8-0134A010C102}" type="pres">
      <dgm:prSet presAssocID="{0033B0ED-1367-AE42-829B-60E75B89AA05}" presName="srcNode" presStyleLbl="node1" presStyleIdx="0" presStyleCnt="6"/>
      <dgm:spPr/>
    </dgm:pt>
    <dgm:pt modelId="{C4F7E19E-23BF-4A45-9989-A13695C1E263}" type="pres">
      <dgm:prSet presAssocID="{0033B0ED-1367-AE42-829B-60E75B89AA05}" presName="conn" presStyleLbl="parChTrans1D2" presStyleIdx="0" presStyleCnt="1"/>
      <dgm:spPr/>
      <dgm:t>
        <a:bodyPr/>
        <a:lstStyle/>
        <a:p>
          <a:endParaRPr lang="en-US"/>
        </a:p>
      </dgm:t>
    </dgm:pt>
    <dgm:pt modelId="{FBDD214C-5F83-954E-83B2-6F85839F7440}" type="pres">
      <dgm:prSet presAssocID="{0033B0ED-1367-AE42-829B-60E75B89AA05}" presName="extraNode" presStyleLbl="node1" presStyleIdx="0" presStyleCnt="6"/>
      <dgm:spPr/>
    </dgm:pt>
    <dgm:pt modelId="{27E9E850-4B76-F642-9F05-DFBB3C25B966}" type="pres">
      <dgm:prSet presAssocID="{0033B0ED-1367-AE42-829B-60E75B89AA05}" presName="dstNode" presStyleLbl="node1" presStyleIdx="0" presStyleCnt="6"/>
      <dgm:spPr/>
    </dgm:pt>
    <dgm:pt modelId="{01EA59C0-4053-FD4F-BA5F-5510A447BD2D}" type="pres">
      <dgm:prSet presAssocID="{508B32E5-8B1A-F944-93EC-6930DAD189A9}" presName="text_1" presStyleLbl="node1" presStyleIdx="0" presStyleCnt="6" custLinFactNeighborX="2408" custLinFactNeighborY="-68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102634-BA85-0841-9254-2129D50B79DF}" type="pres">
      <dgm:prSet presAssocID="{508B32E5-8B1A-F944-93EC-6930DAD189A9}" presName="accent_1" presStyleCnt="0"/>
      <dgm:spPr/>
    </dgm:pt>
    <dgm:pt modelId="{C9A0C374-2CE1-7843-954F-8FD259FAE389}" type="pres">
      <dgm:prSet presAssocID="{508B32E5-8B1A-F944-93EC-6930DAD189A9}" presName="accentRepeatNode" presStyleLbl="solidFgAcc1" presStyleIdx="0" presStyleCnt="6"/>
      <dgm:spPr/>
    </dgm:pt>
    <dgm:pt modelId="{FADE58E4-385A-E444-9BEA-E8ED183CA65A}" type="pres">
      <dgm:prSet presAssocID="{6CBB4343-0D6E-044B-AB22-A4AEAF3E5D25}" presName="text_2" presStyleLbl="node1" presStyleIdx="1" presStyleCnt="6" custLinFactNeighborX="2408" custLinFactNeighborY="-68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09DA93-3522-CE48-9C45-A3443253ACF0}" type="pres">
      <dgm:prSet presAssocID="{6CBB4343-0D6E-044B-AB22-A4AEAF3E5D25}" presName="accent_2" presStyleCnt="0"/>
      <dgm:spPr/>
    </dgm:pt>
    <dgm:pt modelId="{873DE6C2-934E-9945-A06B-C6E5208DC72D}" type="pres">
      <dgm:prSet presAssocID="{6CBB4343-0D6E-044B-AB22-A4AEAF3E5D25}" presName="accentRepeatNode" presStyleLbl="solidFgAcc1" presStyleIdx="1" presStyleCnt="6"/>
      <dgm:spPr/>
    </dgm:pt>
    <dgm:pt modelId="{946B5072-3619-2141-9398-EF648DAB66F9}" type="pres">
      <dgm:prSet presAssocID="{90108C89-4F98-C945-BC8B-EBF1EBB47AC5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FCF72B-04C2-1C40-976B-D1BA29381AC7}" type="pres">
      <dgm:prSet presAssocID="{90108C89-4F98-C945-BC8B-EBF1EBB47AC5}" presName="accent_3" presStyleCnt="0"/>
      <dgm:spPr/>
    </dgm:pt>
    <dgm:pt modelId="{6649D78C-1497-584A-AAC2-31F104630831}" type="pres">
      <dgm:prSet presAssocID="{90108C89-4F98-C945-BC8B-EBF1EBB47AC5}" presName="accentRepeatNode" presStyleLbl="solidFgAcc1" presStyleIdx="2" presStyleCnt="6"/>
      <dgm:spPr/>
    </dgm:pt>
    <dgm:pt modelId="{281FEAA1-E791-6142-93AB-83342AA5C241}" type="pres">
      <dgm:prSet presAssocID="{F3FCD07A-BE09-094F-8A7F-2F2508F4EA8D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127184-F5EB-6240-9B33-ACA7D05ABD49}" type="pres">
      <dgm:prSet presAssocID="{F3FCD07A-BE09-094F-8A7F-2F2508F4EA8D}" presName="accent_4" presStyleCnt="0"/>
      <dgm:spPr/>
    </dgm:pt>
    <dgm:pt modelId="{B3461DEA-5389-564F-8F18-84987ABD5E8D}" type="pres">
      <dgm:prSet presAssocID="{F3FCD07A-BE09-094F-8A7F-2F2508F4EA8D}" presName="accentRepeatNode" presStyleLbl="solidFgAcc1" presStyleIdx="3" presStyleCnt="6"/>
      <dgm:spPr/>
    </dgm:pt>
    <dgm:pt modelId="{D82AF9BE-30A4-9F46-AAA9-4CFC0F635DB0}" type="pres">
      <dgm:prSet presAssocID="{044CBDD4-296E-E34F-A9C2-AF75CA4B3728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E5D562-A590-D34C-9F5F-6616B332FF72}" type="pres">
      <dgm:prSet presAssocID="{044CBDD4-296E-E34F-A9C2-AF75CA4B3728}" presName="accent_5" presStyleCnt="0"/>
      <dgm:spPr/>
    </dgm:pt>
    <dgm:pt modelId="{F32C96C6-0371-5A48-B0EF-0F8B870DDC91}" type="pres">
      <dgm:prSet presAssocID="{044CBDD4-296E-E34F-A9C2-AF75CA4B3728}" presName="accentRepeatNode" presStyleLbl="solidFgAcc1" presStyleIdx="4" presStyleCnt="6"/>
      <dgm:spPr/>
    </dgm:pt>
    <dgm:pt modelId="{115874EE-8B2E-F047-9065-DDC46EECAE88}" type="pres">
      <dgm:prSet presAssocID="{32499BA1-0B0F-704F-81BF-0910A4F07798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A5C4D7-921C-B748-B1DF-ADD113927CAF}" type="pres">
      <dgm:prSet presAssocID="{32499BA1-0B0F-704F-81BF-0910A4F07798}" presName="accent_6" presStyleCnt="0"/>
      <dgm:spPr/>
    </dgm:pt>
    <dgm:pt modelId="{DAA579F5-CBE8-4647-8178-967D20AADA9D}" type="pres">
      <dgm:prSet presAssocID="{32499BA1-0B0F-704F-81BF-0910A4F07798}" presName="accentRepeatNode" presStyleLbl="solidFgAcc1" presStyleIdx="5" presStyleCnt="6"/>
      <dgm:spPr/>
    </dgm:pt>
  </dgm:ptLst>
  <dgm:cxnLst>
    <dgm:cxn modelId="{BF2DEF9D-0DC6-6341-B31E-BB38B87D0602}" type="presOf" srcId="{F3FCD07A-BE09-094F-8A7F-2F2508F4EA8D}" destId="{281FEAA1-E791-6142-93AB-83342AA5C241}" srcOrd="0" destOrd="0" presId="urn:microsoft.com/office/officeart/2008/layout/VerticalCurvedList"/>
    <dgm:cxn modelId="{0F22EA72-9AC9-534B-916C-DA798B7295A5}" srcId="{0033B0ED-1367-AE42-829B-60E75B89AA05}" destId="{044CBDD4-296E-E34F-A9C2-AF75CA4B3728}" srcOrd="4" destOrd="0" parTransId="{C4D51227-6864-9E4E-9FAE-4E929D4A55FD}" sibTransId="{E211B17D-CD62-4A4F-97D3-5E829BE5BB2E}"/>
    <dgm:cxn modelId="{AEF0850A-4966-5F4D-BE66-56C2B19388E3}" srcId="{0033B0ED-1367-AE42-829B-60E75B89AA05}" destId="{90108C89-4F98-C945-BC8B-EBF1EBB47AC5}" srcOrd="2" destOrd="0" parTransId="{72C838DF-185F-E148-94D8-1467E10D9FF6}" sibTransId="{F4E016A1-A525-7744-9CFD-94175766480E}"/>
    <dgm:cxn modelId="{D4975770-2A8C-3E4B-845C-0E7EED03A644}" type="presOf" srcId="{0033B0ED-1367-AE42-829B-60E75B89AA05}" destId="{A54EDBF0-1B5D-CF4C-8370-B814DAB85BBF}" srcOrd="0" destOrd="0" presId="urn:microsoft.com/office/officeart/2008/layout/VerticalCurvedList"/>
    <dgm:cxn modelId="{B334D710-04BA-AD4D-A9ED-7B533DFEF7D1}" type="presOf" srcId="{044CBDD4-296E-E34F-A9C2-AF75CA4B3728}" destId="{D82AF9BE-30A4-9F46-AAA9-4CFC0F635DB0}" srcOrd="0" destOrd="0" presId="urn:microsoft.com/office/officeart/2008/layout/VerticalCurvedList"/>
    <dgm:cxn modelId="{AE952C79-3DD9-B746-BCA7-483F9F239E3A}" type="presOf" srcId="{449B52EC-48AA-ED47-B88B-2B52635AACC2}" destId="{C4F7E19E-23BF-4A45-9989-A13695C1E263}" srcOrd="0" destOrd="0" presId="urn:microsoft.com/office/officeart/2008/layout/VerticalCurvedList"/>
    <dgm:cxn modelId="{8189346F-F3B2-004E-8A99-0B783187AA83}" srcId="{0033B0ED-1367-AE42-829B-60E75B89AA05}" destId="{32499BA1-0B0F-704F-81BF-0910A4F07798}" srcOrd="5" destOrd="0" parTransId="{B6AA09CF-BDC5-4940-8B6A-0D7780935B08}" sibTransId="{16DFAC0F-78AC-F84E-BBCC-1A6924D4D8E6}"/>
    <dgm:cxn modelId="{4D009C70-5896-934D-A16C-3A0BD640AF22}" type="presOf" srcId="{32499BA1-0B0F-704F-81BF-0910A4F07798}" destId="{115874EE-8B2E-F047-9065-DDC46EECAE88}" srcOrd="0" destOrd="0" presId="urn:microsoft.com/office/officeart/2008/layout/VerticalCurvedList"/>
    <dgm:cxn modelId="{918C2ADA-9D39-9C43-834D-4656AD7B1E01}" srcId="{0033B0ED-1367-AE42-829B-60E75B89AA05}" destId="{508B32E5-8B1A-F944-93EC-6930DAD189A9}" srcOrd="0" destOrd="0" parTransId="{8D8ABB72-76C7-714A-B611-DB23BEAD97C8}" sibTransId="{449B52EC-48AA-ED47-B88B-2B52635AACC2}"/>
    <dgm:cxn modelId="{E610CD54-C52B-7647-AD14-8BD6FE7AE8AE}" type="presOf" srcId="{90108C89-4F98-C945-BC8B-EBF1EBB47AC5}" destId="{946B5072-3619-2141-9398-EF648DAB66F9}" srcOrd="0" destOrd="0" presId="urn:microsoft.com/office/officeart/2008/layout/VerticalCurvedList"/>
    <dgm:cxn modelId="{83E3199B-DC47-7047-8783-A0BE283BA4A0}" srcId="{0033B0ED-1367-AE42-829B-60E75B89AA05}" destId="{6CBB4343-0D6E-044B-AB22-A4AEAF3E5D25}" srcOrd="1" destOrd="0" parTransId="{1DE10316-3EE3-E34B-9132-8531C164E13F}" sibTransId="{FAFDA44A-6821-3E40-BFFA-C86C20D93692}"/>
    <dgm:cxn modelId="{D711BDA7-7F84-2D4E-ACC2-9623C9DE835E}" type="presOf" srcId="{6CBB4343-0D6E-044B-AB22-A4AEAF3E5D25}" destId="{FADE58E4-385A-E444-9BEA-E8ED183CA65A}" srcOrd="0" destOrd="0" presId="urn:microsoft.com/office/officeart/2008/layout/VerticalCurvedList"/>
    <dgm:cxn modelId="{D9D3F2AE-8791-7240-AE44-4C0A55B272CD}" srcId="{0033B0ED-1367-AE42-829B-60E75B89AA05}" destId="{F3FCD07A-BE09-094F-8A7F-2F2508F4EA8D}" srcOrd="3" destOrd="0" parTransId="{966E8C35-B888-7144-B134-FA485A95E9A3}" sibTransId="{D69F5407-6B91-9D42-9C8B-E489D7B8ED47}"/>
    <dgm:cxn modelId="{39E107E4-D7C3-E746-AE89-EC3E94591546}" type="presOf" srcId="{508B32E5-8B1A-F944-93EC-6930DAD189A9}" destId="{01EA59C0-4053-FD4F-BA5F-5510A447BD2D}" srcOrd="0" destOrd="0" presId="urn:microsoft.com/office/officeart/2008/layout/VerticalCurvedList"/>
    <dgm:cxn modelId="{A88A84D0-8133-604E-BA07-F558D956F0D4}" type="presParOf" srcId="{A54EDBF0-1B5D-CF4C-8370-B814DAB85BBF}" destId="{6E88F5D5-809C-BB40-A52F-D7C0EF2D3653}" srcOrd="0" destOrd="0" presId="urn:microsoft.com/office/officeart/2008/layout/VerticalCurvedList"/>
    <dgm:cxn modelId="{3E12860D-9F02-7146-86E0-771B28654E50}" type="presParOf" srcId="{6E88F5D5-809C-BB40-A52F-D7C0EF2D3653}" destId="{4F8D5E3A-564C-7B4E-84D2-D98C2AFF8B50}" srcOrd="0" destOrd="0" presId="urn:microsoft.com/office/officeart/2008/layout/VerticalCurvedList"/>
    <dgm:cxn modelId="{A2D4B898-31E5-BA45-B253-2F393737AC47}" type="presParOf" srcId="{4F8D5E3A-564C-7B4E-84D2-D98C2AFF8B50}" destId="{A49C44D7-6383-4D4B-ABA8-0134A010C102}" srcOrd="0" destOrd="0" presId="urn:microsoft.com/office/officeart/2008/layout/VerticalCurvedList"/>
    <dgm:cxn modelId="{06072325-1878-3343-A27E-7AFCA4EF671F}" type="presParOf" srcId="{4F8D5E3A-564C-7B4E-84D2-D98C2AFF8B50}" destId="{C4F7E19E-23BF-4A45-9989-A13695C1E263}" srcOrd="1" destOrd="0" presId="urn:microsoft.com/office/officeart/2008/layout/VerticalCurvedList"/>
    <dgm:cxn modelId="{582BD6F3-7AC1-CF4D-A056-4C9050BD6D3F}" type="presParOf" srcId="{4F8D5E3A-564C-7B4E-84D2-D98C2AFF8B50}" destId="{FBDD214C-5F83-954E-83B2-6F85839F7440}" srcOrd="2" destOrd="0" presId="urn:microsoft.com/office/officeart/2008/layout/VerticalCurvedList"/>
    <dgm:cxn modelId="{FF2879FB-1A0C-9C4C-AE64-482990D58ABD}" type="presParOf" srcId="{4F8D5E3A-564C-7B4E-84D2-D98C2AFF8B50}" destId="{27E9E850-4B76-F642-9F05-DFBB3C25B966}" srcOrd="3" destOrd="0" presId="urn:microsoft.com/office/officeart/2008/layout/VerticalCurvedList"/>
    <dgm:cxn modelId="{ED2C9C2C-5D08-3D47-B89F-0D50C672561E}" type="presParOf" srcId="{6E88F5D5-809C-BB40-A52F-D7C0EF2D3653}" destId="{01EA59C0-4053-FD4F-BA5F-5510A447BD2D}" srcOrd="1" destOrd="0" presId="urn:microsoft.com/office/officeart/2008/layout/VerticalCurvedList"/>
    <dgm:cxn modelId="{FE4881DD-45D1-4B4C-9402-CAB273E568F8}" type="presParOf" srcId="{6E88F5D5-809C-BB40-A52F-D7C0EF2D3653}" destId="{01102634-BA85-0841-9254-2129D50B79DF}" srcOrd="2" destOrd="0" presId="urn:microsoft.com/office/officeart/2008/layout/VerticalCurvedList"/>
    <dgm:cxn modelId="{E5766D8E-8D7D-0446-9833-3AD2AD7290E2}" type="presParOf" srcId="{01102634-BA85-0841-9254-2129D50B79DF}" destId="{C9A0C374-2CE1-7843-954F-8FD259FAE389}" srcOrd="0" destOrd="0" presId="urn:microsoft.com/office/officeart/2008/layout/VerticalCurvedList"/>
    <dgm:cxn modelId="{6B4B1C08-FA78-2D45-A8E2-6E91CC0480D9}" type="presParOf" srcId="{6E88F5D5-809C-BB40-A52F-D7C0EF2D3653}" destId="{FADE58E4-385A-E444-9BEA-E8ED183CA65A}" srcOrd="3" destOrd="0" presId="urn:microsoft.com/office/officeart/2008/layout/VerticalCurvedList"/>
    <dgm:cxn modelId="{4ACF7902-755D-BC4E-996A-F5E4531C514F}" type="presParOf" srcId="{6E88F5D5-809C-BB40-A52F-D7C0EF2D3653}" destId="{F009DA93-3522-CE48-9C45-A3443253ACF0}" srcOrd="4" destOrd="0" presId="urn:microsoft.com/office/officeart/2008/layout/VerticalCurvedList"/>
    <dgm:cxn modelId="{DA538EB7-89FF-FD47-A8FB-081A343C51E4}" type="presParOf" srcId="{F009DA93-3522-CE48-9C45-A3443253ACF0}" destId="{873DE6C2-934E-9945-A06B-C6E5208DC72D}" srcOrd="0" destOrd="0" presId="urn:microsoft.com/office/officeart/2008/layout/VerticalCurvedList"/>
    <dgm:cxn modelId="{3D106CB2-898D-FC4F-ACE3-FB1B21AD29E1}" type="presParOf" srcId="{6E88F5D5-809C-BB40-A52F-D7C0EF2D3653}" destId="{946B5072-3619-2141-9398-EF648DAB66F9}" srcOrd="5" destOrd="0" presId="urn:microsoft.com/office/officeart/2008/layout/VerticalCurvedList"/>
    <dgm:cxn modelId="{EB323C73-4472-944E-B466-AC857DDB59E9}" type="presParOf" srcId="{6E88F5D5-809C-BB40-A52F-D7C0EF2D3653}" destId="{F0FCF72B-04C2-1C40-976B-D1BA29381AC7}" srcOrd="6" destOrd="0" presId="urn:microsoft.com/office/officeart/2008/layout/VerticalCurvedList"/>
    <dgm:cxn modelId="{07627A9D-3B39-DB49-B8F7-E0C650B6275D}" type="presParOf" srcId="{F0FCF72B-04C2-1C40-976B-D1BA29381AC7}" destId="{6649D78C-1497-584A-AAC2-31F104630831}" srcOrd="0" destOrd="0" presId="urn:microsoft.com/office/officeart/2008/layout/VerticalCurvedList"/>
    <dgm:cxn modelId="{B23EE9AF-B8CB-4546-9B77-ECE69BAAD591}" type="presParOf" srcId="{6E88F5D5-809C-BB40-A52F-D7C0EF2D3653}" destId="{281FEAA1-E791-6142-93AB-83342AA5C241}" srcOrd="7" destOrd="0" presId="urn:microsoft.com/office/officeart/2008/layout/VerticalCurvedList"/>
    <dgm:cxn modelId="{77EABC6B-7025-6D47-8825-EEFFF4B0CC0F}" type="presParOf" srcId="{6E88F5D5-809C-BB40-A52F-D7C0EF2D3653}" destId="{79127184-F5EB-6240-9B33-ACA7D05ABD49}" srcOrd="8" destOrd="0" presId="urn:microsoft.com/office/officeart/2008/layout/VerticalCurvedList"/>
    <dgm:cxn modelId="{1D83DEAC-70C1-1C4A-8F85-F4D70AE40820}" type="presParOf" srcId="{79127184-F5EB-6240-9B33-ACA7D05ABD49}" destId="{B3461DEA-5389-564F-8F18-84987ABD5E8D}" srcOrd="0" destOrd="0" presId="urn:microsoft.com/office/officeart/2008/layout/VerticalCurvedList"/>
    <dgm:cxn modelId="{5AE820F3-D91A-D644-846B-79F909F5E49A}" type="presParOf" srcId="{6E88F5D5-809C-BB40-A52F-D7C0EF2D3653}" destId="{D82AF9BE-30A4-9F46-AAA9-4CFC0F635DB0}" srcOrd="9" destOrd="0" presId="urn:microsoft.com/office/officeart/2008/layout/VerticalCurvedList"/>
    <dgm:cxn modelId="{74261969-BDF5-B244-876F-614C6E8A837E}" type="presParOf" srcId="{6E88F5D5-809C-BB40-A52F-D7C0EF2D3653}" destId="{1DE5D562-A590-D34C-9F5F-6616B332FF72}" srcOrd="10" destOrd="0" presId="urn:microsoft.com/office/officeart/2008/layout/VerticalCurvedList"/>
    <dgm:cxn modelId="{33C292BD-8288-3E46-8D9D-69563B82877D}" type="presParOf" srcId="{1DE5D562-A590-D34C-9F5F-6616B332FF72}" destId="{F32C96C6-0371-5A48-B0EF-0F8B870DDC91}" srcOrd="0" destOrd="0" presId="urn:microsoft.com/office/officeart/2008/layout/VerticalCurvedList"/>
    <dgm:cxn modelId="{510A6552-B5C2-6C45-868F-24ADFFE5823D}" type="presParOf" srcId="{6E88F5D5-809C-BB40-A52F-D7C0EF2D3653}" destId="{115874EE-8B2E-F047-9065-DDC46EECAE88}" srcOrd="11" destOrd="0" presId="urn:microsoft.com/office/officeart/2008/layout/VerticalCurvedList"/>
    <dgm:cxn modelId="{E7040255-D983-214F-8D7A-20FE350F16F8}" type="presParOf" srcId="{6E88F5D5-809C-BB40-A52F-D7C0EF2D3653}" destId="{C5A5C4D7-921C-B748-B1DF-ADD113927CAF}" srcOrd="12" destOrd="0" presId="urn:microsoft.com/office/officeart/2008/layout/VerticalCurvedList"/>
    <dgm:cxn modelId="{24BA521C-14CF-D74C-97C4-41206BDFB749}" type="presParOf" srcId="{C5A5C4D7-921C-B748-B1DF-ADD113927CAF}" destId="{DAA579F5-CBE8-4647-8178-967D20AADA9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B80240-4A10-6649-915E-30B9E945C174}">
      <dsp:nvSpPr>
        <dsp:cNvPr id="0" name=""/>
        <dsp:cNvSpPr/>
      </dsp:nvSpPr>
      <dsp:spPr>
        <a:xfrm>
          <a:off x="3679" y="247135"/>
          <a:ext cx="689559" cy="3676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900" kern="1200" dirty="0" smtClean="0"/>
            <a:t>Native</a:t>
          </a:r>
          <a:endParaRPr lang="en-US" sz="900" kern="1200" dirty="0"/>
        </a:p>
      </dsp:txBody>
      <dsp:txXfrm>
        <a:off x="14448" y="257904"/>
        <a:ext cx="668021" cy="346135"/>
      </dsp:txXfrm>
    </dsp:sp>
    <dsp:sp modelId="{41822A81-D216-254F-8214-978E858ABC04}">
      <dsp:nvSpPr>
        <dsp:cNvPr id="0" name=""/>
        <dsp:cNvSpPr/>
      </dsp:nvSpPr>
      <dsp:spPr>
        <a:xfrm>
          <a:off x="26915" y="614808"/>
          <a:ext cx="91440" cy="33703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7036"/>
              </a:lnTo>
              <a:lnTo>
                <a:pt x="114675" y="33703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CB289C-2D37-0A41-82E8-478385911C73}">
      <dsp:nvSpPr>
        <dsp:cNvPr id="0" name=""/>
        <dsp:cNvSpPr/>
      </dsp:nvSpPr>
      <dsp:spPr>
        <a:xfrm>
          <a:off x="141591" y="743684"/>
          <a:ext cx="720089" cy="4163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900" kern="1200" dirty="0" smtClean="0"/>
            <a:t>Native</a:t>
          </a:r>
          <a:r>
            <a:rPr lang="zh-CN" altLang="en-US" sz="900" kern="1200" baseline="0" dirty="0" smtClean="0"/>
            <a:t> </a:t>
          </a:r>
          <a:r>
            <a:rPr lang="en-US" altLang="zh-CN" sz="900" kern="1200" baseline="0" dirty="0" smtClean="0"/>
            <a:t>language</a:t>
          </a:r>
          <a:endParaRPr lang="en-US" sz="900" kern="1200" dirty="0"/>
        </a:p>
      </dsp:txBody>
      <dsp:txXfrm>
        <a:off x="153785" y="755878"/>
        <a:ext cx="695701" cy="391933"/>
      </dsp:txXfrm>
    </dsp:sp>
    <dsp:sp modelId="{45305F0C-F62E-DF4C-B252-A6364D7D5ED3}">
      <dsp:nvSpPr>
        <dsp:cNvPr id="0" name=""/>
        <dsp:cNvSpPr/>
      </dsp:nvSpPr>
      <dsp:spPr>
        <a:xfrm>
          <a:off x="26915" y="614808"/>
          <a:ext cx="91440" cy="8407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40715"/>
              </a:lnTo>
              <a:lnTo>
                <a:pt x="114675" y="840715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B8FFF5-B379-2849-BE8E-B2898777AFD5}">
      <dsp:nvSpPr>
        <dsp:cNvPr id="0" name=""/>
        <dsp:cNvSpPr/>
      </dsp:nvSpPr>
      <dsp:spPr>
        <a:xfrm>
          <a:off x="141591" y="1288881"/>
          <a:ext cx="727652" cy="333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900" kern="1200" dirty="0" smtClean="0"/>
            <a:t>Run</a:t>
          </a:r>
          <a:r>
            <a:rPr lang="zh-CN" altLang="en-US" sz="900" kern="1200" dirty="0" smtClean="0"/>
            <a:t> </a:t>
          </a:r>
          <a:r>
            <a:rPr lang="en-US" altLang="zh-CN" sz="900" kern="1200" dirty="0" smtClean="0"/>
            <a:t>fast</a:t>
          </a:r>
          <a:endParaRPr lang="en-US" sz="900" kern="1200" dirty="0"/>
        </a:p>
      </dsp:txBody>
      <dsp:txXfrm>
        <a:off x="151353" y="1298643"/>
        <a:ext cx="708128" cy="313759"/>
      </dsp:txXfrm>
    </dsp:sp>
    <dsp:sp modelId="{42AEE12D-99D5-644E-AE84-E66E2AAC34B0}">
      <dsp:nvSpPr>
        <dsp:cNvPr id="0" name=""/>
        <dsp:cNvSpPr/>
      </dsp:nvSpPr>
      <dsp:spPr>
        <a:xfrm>
          <a:off x="26915" y="614808"/>
          <a:ext cx="91440" cy="133687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36875"/>
              </a:lnTo>
              <a:lnTo>
                <a:pt x="114675" y="1336875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0A9502-C4FA-3F4B-8699-CEA250E6F6AB}">
      <dsp:nvSpPr>
        <dsp:cNvPr id="0" name=""/>
        <dsp:cNvSpPr/>
      </dsp:nvSpPr>
      <dsp:spPr>
        <a:xfrm>
          <a:off x="141591" y="1751041"/>
          <a:ext cx="732205" cy="401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Mature Technology</a:t>
          </a:r>
          <a:endParaRPr lang="en-US" sz="900" kern="1200" dirty="0"/>
        </a:p>
      </dsp:txBody>
      <dsp:txXfrm>
        <a:off x="153344" y="1762794"/>
        <a:ext cx="708699" cy="377777"/>
      </dsp:txXfrm>
    </dsp:sp>
    <dsp:sp modelId="{24141270-FB50-3748-8CF0-A7EACA429E28}">
      <dsp:nvSpPr>
        <dsp:cNvPr id="0" name=""/>
        <dsp:cNvSpPr/>
      </dsp:nvSpPr>
      <dsp:spPr>
        <a:xfrm>
          <a:off x="950990" y="247135"/>
          <a:ext cx="1823627" cy="3519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900" kern="1200" dirty="0" err="1" smtClean="0"/>
            <a:t>Hybird</a:t>
          </a:r>
          <a:r>
            <a:rPr lang="zh-CN" altLang="en-US" sz="900" kern="1200" dirty="0" smtClean="0"/>
            <a:t> </a:t>
          </a:r>
          <a:r>
            <a:rPr lang="en-US" altLang="zh-CN" sz="900" kern="1200" dirty="0" smtClean="0"/>
            <a:t>Mixed</a:t>
          </a:r>
          <a:endParaRPr lang="en-US" sz="900" kern="1200" dirty="0"/>
        </a:p>
      </dsp:txBody>
      <dsp:txXfrm>
        <a:off x="961300" y="257445"/>
        <a:ext cx="1803007" cy="331376"/>
      </dsp:txXfrm>
    </dsp:sp>
    <dsp:sp modelId="{F7537E71-52EF-1146-A0A2-BCE671ACEFFC}">
      <dsp:nvSpPr>
        <dsp:cNvPr id="0" name=""/>
        <dsp:cNvSpPr/>
      </dsp:nvSpPr>
      <dsp:spPr>
        <a:xfrm>
          <a:off x="1133353" y="599131"/>
          <a:ext cx="182362" cy="3305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0525"/>
              </a:lnTo>
              <a:lnTo>
                <a:pt x="182362" y="330525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329270-27D0-6E44-8D69-E0B0A34DB973}">
      <dsp:nvSpPr>
        <dsp:cNvPr id="0" name=""/>
        <dsp:cNvSpPr/>
      </dsp:nvSpPr>
      <dsp:spPr>
        <a:xfrm>
          <a:off x="1315716" y="728008"/>
          <a:ext cx="1532169" cy="4032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900" kern="1200" dirty="0" smtClean="0"/>
            <a:t>NativeLanguage+HTML5</a:t>
          </a:r>
          <a:endParaRPr lang="en-US" sz="900" kern="1200" dirty="0"/>
        </a:p>
      </dsp:txBody>
      <dsp:txXfrm>
        <a:off x="1327528" y="739820"/>
        <a:ext cx="1508545" cy="379675"/>
      </dsp:txXfrm>
    </dsp:sp>
    <dsp:sp modelId="{B62642F8-264A-4148-A55B-A5BEC9844C92}">
      <dsp:nvSpPr>
        <dsp:cNvPr id="0" name=""/>
        <dsp:cNvSpPr/>
      </dsp:nvSpPr>
      <dsp:spPr>
        <a:xfrm>
          <a:off x="1133353" y="599131"/>
          <a:ext cx="182362" cy="8284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8461"/>
              </a:lnTo>
              <a:lnTo>
                <a:pt x="182362" y="82846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E9F0E9-86AC-014A-BB90-6AB36587EBC6}">
      <dsp:nvSpPr>
        <dsp:cNvPr id="0" name=""/>
        <dsp:cNvSpPr/>
      </dsp:nvSpPr>
      <dsp:spPr>
        <a:xfrm>
          <a:off x="1315716" y="1260183"/>
          <a:ext cx="1508373" cy="3348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900" kern="1200" dirty="0" smtClean="0"/>
            <a:t>To</a:t>
          </a:r>
          <a:r>
            <a:rPr lang="zh-CN" altLang="en-US" sz="900" kern="1200" dirty="0" smtClean="0"/>
            <a:t> </a:t>
          </a:r>
          <a:r>
            <a:rPr lang="en-US" altLang="zh-CN" sz="900" kern="1200" dirty="0" smtClean="0"/>
            <a:t>extend</a:t>
          </a:r>
          <a:r>
            <a:rPr lang="zh-CN" altLang="en-US" sz="900" kern="1200" dirty="0" smtClean="0"/>
            <a:t> </a:t>
          </a:r>
          <a:r>
            <a:rPr lang="en-US" altLang="zh-CN" sz="900" kern="1200" dirty="0" smtClean="0"/>
            <a:t>native</a:t>
          </a:r>
          <a:r>
            <a:rPr lang="zh-CN" altLang="en-US" sz="900" kern="1200" dirty="0" smtClean="0"/>
            <a:t> </a:t>
          </a:r>
          <a:r>
            <a:rPr lang="en-US" altLang="zh-CN" sz="900" kern="1200" dirty="0" smtClean="0"/>
            <a:t>function.</a:t>
          </a:r>
          <a:endParaRPr lang="en-US" sz="900" kern="1200" dirty="0"/>
        </a:p>
      </dsp:txBody>
      <dsp:txXfrm>
        <a:off x="1325523" y="1269990"/>
        <a:ext cx="1488759" cy="315206"/>
      </dsp:txXfrm>
    </dsp:sp>
    <dsp:sp modelId="{609B4F84-C5E8-6440-B0AE-B2A3AF1575A3}">
      <dsp:nvSpPr>
        <dsp:cNvPr id="0" name=""/>
        <dsp:cNvSpPr/>
      </dsp:nvSpPr>
      <dsp:spPr>
        <a:xfrm>
          <a:off x="1133353" y="599131"/>
          <a:ext cx="182362" cy="13100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0061"/>
              </a:lnTo>
              <a:lnTo>
                <a:pt x="182362" y="131006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76EDD1-B3A1-8D41-90E9-F7038C956611}">
      <dsp:nvSpPr>
        <dsp:cNvPr id="0" name=""/>
        <dsp:cNvSpPr/>
      </dsp:nvSpPr>
      <dsp:spPr>
        <a:xfrm>
          <a:off x="1315716" y="1723879"/>
          <a:ext cx="1536111" cy="3706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900" kern="1200" dirty="0" smtClean="0"/>
            <a:t>  </a:t>
          </a:r>
          <a:r>
            <a:rPr lang="en-US" altLang="zh-CN" sz="900" kern="1200" dirty="0" smtClean="0"/>
            <a:t>Apply</a:t>
          </a:r>
          <a:r>
            <a:rPr lang="zh-CN" altLang="en-US" sz="900" kern="1200" baseline="0" dirty="0" smtClean="0"/>
            <a:t> </a:t>
          </a:r>
          <a:r>
            <a:rPr lang="en-US" altLang="zh-CN" sz="900" kern="1200" baseline="0" dirty="0" smtClean="0"/>
            <a:t>html5</a:t>
          </a:r>
          <a:r>
            <a:rPr lang="zh-CN" altLang="en-US" sz="900" kern="1200" baseline="0" dirty="0" smtClean="0"/>
            <a:t> </a:t>
          </a:r>
          <a:r>
            <a:rPr lang="en-US" altLang="zh-CN" sz="900" kern="1200" baseline="0" dirty="0" smtClean="0"/>
            <a:t>features</a:t>
          </a:r>
          <a:r>
            <a:rPr lang="zh-CN" altLang="en-US" sz="900" kern="1200" dirty="0" smtClean="0"/>
            <a:t> </a:t>
          </a:r>
          <a:endParaRPr lang="en-US" sz="900" kern="1200" dirty="0"/>
        </a:p>
      </dsp:txBody>
      <dsp:txXfrm>
        <a:off x="1326571" y="1734734"/>
        <a:ext cx="1514401" cy="348916"/>
      </dsp:txXfrm>
    </dsp:sp>
    <dsp:sp modelId="{9AEC92BB-8F9C-3641-AD2A-E518D8650795}">
      <dsp:nvSpPr>
        <dsp:cNvPr id="0" name=""/>
        <dsp:cNvSpPr/>
      </dsp:nvSpPr>
      <dsp:spPr>
        <a:xfrm>
          <a:off x="3032370" y="247135"/>
          <a:ext cx="1386881" cy="37318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900" kern="1200" dirty="0" err="1" smtClean="0"/>
            <a:t>Hybird</a:t>
          </a:r>
          <a:r>
            <a:rPr lang="zh-CN" altLang="en-US" sz="900" kern="1200" dirty="0" smtClean="0"/>
            <a:t> </a:t>
          </a:r>
          <a:r>
            <a:rPr lang="en-US" altLang="zh-CN" sz="900" kern="1200" dirty="0" smtClean="0"/>
            <a:t>Web</a:t>
          </a:r>
          <a:endParaRPr lang="en-US" sz="900" kern="1200" dirty="0"/>
        </a:p>
      </dsp:txBody>
      <dsp:txXfrm>
        <a:off x="3043300" y="258065"/>
        <a:ext cx="1365021" cy="351323"/>
      </dsp:txXfrm>
    </dsp:sp>
    <dsp:sp modelId="{FEAD0E48-C4FA-8F46-AC25-B6CC717EAE3E}">
      <dsp:nvSpPr>
        <dsp:cNvPr id="0" name=""/>
        <dsp:cNvSpPr/>
      </dsp:nvSpPr>
      <dsp:spPr>
        <a:xfrm>
          <a:off x="3171058" y="620319"/>
          <a:ext cx="138688" cy="3093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9341"/>
              </a:lnTo>
              <a:lnTo>
                <a:pt x="138688" y="30934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3224BE-F0E7-1344-BF80-12BBADF97076}">
      <dsp:nvSpPr>
        <dsp:cNvPr id="0" name=""/>
        <dsp:cNvSpPr/>
      </dsp:nvSpPr>
      <dsp:spPr>
        <a:xfrm>
          <a:off x="3309746" y="749195"/>
          <a:ext cx="1205653" cy="3609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900" kern="1200" dirty="0" smtClean="0"/>
            <a:t>Native</a:t>
          </a:r>
          <a:r>
            <a:rPr lang="zh-CN" altLang="en-US" sz="900" kern="1200" dirty="0" smtClean="0"/>
            <a:t> </a:t>
          </a:r>
          <a:r>
            <a:rPr lang="en-US" altLang="zh-CN" sz="900" kern="1200" dirty="0" smtClean="0"/>
            <a:t>Language</a:t>
          </a:r>
          <a:r>
            <a:rPr lang="zh-CN" altLang="en-US" sz="900" kern="1200" dirty="0" smtClean="0"/>
            <a:t> </a:t>
          </a:r>
          <a:r>
            <a:rPr lang="en-US" altLang="zh-CN" sz="900" kern="1200" dirty="0" smtClean="0"/>
            <a:t>+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900" kern="1200" dirty="0" smtClean="0"/>
            <a:t>HTML5</a:t>
          </a:r>
          <a:endParaRPr lang="en-US" sz="900" kern="1200" dirty="0"/>
        </a:p>
      </dsp:txBody>
      <dsp:txXfrm>
        <a:off x="3320317" y="759766"/>
        <a:ext cx="1184511" cy="339788"/>
      </dsp:txXfrm>
    </dsp:sp>
    <dsp:sp modelId="{9ADB4635-2C96-9240-86F7-EA929DD5DA52}">
      <dsp:nvSpPr>
        <dsp:cNvPr id="0" name=""/>
        <dsp:cNvSpPr/>
      </dsp:nvSpPr>
      <dsp:spPr>
        <a:xfrm>
          <a:off x="3171058" y="620319"/>
          <a:ext cx="138688" cy="7976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7655"/>
              </a:lnTo>
              <a:lnTo>
                <a:pt x="138688" y="797655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CBCA89-568B-DA49-834C-36939762A5E3}">
      <dsp:nvSpPr>
        <dsp:cNvPr id="0" name=""/>
        <dsp:cNvSpPr/>
      </dsp:nvSpPr>
      <dsp:spPr>
        <a:xfrm>
          <a:off x="3309746" y="1239001"/>
          <a:ext cx="1228203" cy="3579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900" kern="1200" dirty="0" smtClean="0"/>
            <a:t>Apply</a:t>
          </a:r>
          <a:r>
            <a:rPr lang="zh-CN" altLang="en-US" sz="900" kern="1200" baseline="0" dirty="0" smtClean="0"/>
            <a:t> </a:t>
          </a:r>
          <a:r>
            <a:rPr lang="en-US" altLang="zh-CN" sz="900" kern="1200" dirty="0" smtClean="0"/>
            <a:t>native</a:t>
          </a:r>
          <a:r>
            <a:rPr lang="zh-CN" altLang="en-US" sz="900" kern="1200" dirty="0" smtClean="0"/>
            <a:t> </a:t>
          </a:r>
          <a:r>
            <a:rPr lang="en-US" altLang="zh-CN" sz="900" kern="1200" dirty="0" smtClean="0"/>
            <a:t>function.</a:t>
          </a:r>
          <a:endParaRPr lang="en-US" sz="900" kern="1200" dirty="0"/>
        </a:p>
      </dsp:txBody>
      <dsp:txXfrm>
        <a:off x="3320230" y="1249485"/>
        <a:ext cx="1207235" cy="336977"/>
      </dsp:txXfrm>
    </dsp:sp>
    <dsp:sp modelId="{E8E31054-C159-364C-8202-D0CDDFBB4A22}">
      <dsp:nvSpPr>
        <dsp:cNvPr id="0" name=""/>
        <dsp:cNvSpPr/>
      </dsp:nvSpPr>
      <dsp:spPr>
        <a:xfrm>
          <a:off x="3171058" y="620319"/>
          <a:ext cx="138688" cy="12926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2616"/>
              </a:lnTo>
              <a:lnTo>
                <a:pt x="138688" y="129261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7D8A88-DF33-FE4A-8CE3-7DD9DD76F703}">
      <dsp:nvSpPr>
        <dsp:cNvPr id="0" name=""/>
        <dsp:cNvSpPr/>
      </dsp:nvSpPr>
      <dsp:spPr>
        <a:xfrm>
          <a:off x="3309746" y="1725823"/>
          <a:ext cx="1205653" cy="3742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900" kern="1200" dirty="0" smtClean="0"/>
            <a:t>Multiple</a:t>
          </a:r>
          <a:r>
            <a:rPr lang="zh-CN" altLang="en-US" sz="900" kern="1200" dirty="0" smtClean="0"/>
            <a:t> </a:t>
          </a:r>
          <a:r>
            <a:rPr lang="en-US" altLang="zh-CN" sz="900" kern="1200" dirty="0" smtClean="0"/>
            <a:t>platform</a:t>
          </a:r>
          <a:endParaRPr lang="en-US" sz="900" kern="1200" dirty="0"/>
        </a:p>
      </dsp:txBody>
      <dsp:txXfrm>
        <a:off x="3320707" y="1736784"/>
        <a:ext cx="1183731" cy="352303"/>
      </dsp:txXfrm>
    </dsp:sp>
    <dsp:sp modelId="{A240BCC9-3C0B-1C47-85D9-89BBA944922C}">
      <dsp:nvSpPr>
        <dsp:cNvPr id="0" name=""/>
        <dsp:cNvSpPr/>
      </dsp:nvSpPr>
      <dsp:spPr>
        <a:xfrm>
          <a:off x="4677004" y="247135"/>
          <a:ext cx="1326444" cy="3946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900" kern="1200" dirty="0" smtClean="0"/>
            <a:t>Mobile</a:t>
          </a:r>
          <a:r>
            <a:rPr lang="zh-CN" altLang="en-US" sz="900" kern="1200" dirty="0" smtClean="0"/>
            <a:t> </a:t>
          </a:r>
          <a:r>
            <a:rPr lang="en-US" altLang="zh-CN" sz="900" kern="1200" dirty="0" smtClean="0"/>
            <a:t>Web</a:t>
          </a:r>
          <a:endParaRPr lang="en-US" sz="900" kern="1200" dirty="0"/>
        </a:p>
      </dsp:txBody>
      <dsp:txXfrm>
        <a:off x="4688563" y="258694"/>
        <a:ext cx="1303326" cy="371546"/>
      </dsp:txXfrm>
    </dsp:sp>
    <dsp:sp modelId="{4B94B20D-C199-6A49-95B1-89C30DB04CE8}">
      <dsp:nvSpPr>
        <dsp:cNvPr id="0" name=""/>
        <dsp:cNvSpPr/>
      </dsp:nvSpPr>
      <dsp:spPr>
        <a:xfrm>
          <a:off x="4809648" y="641800"/>
          <a:ext cx="132644" cy="2878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7860"/>
              </a:lnTo>
              <a:lnTo>
                <a:pt x="132644" y="28786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C284EA-6D67-0C46-B182-DD84B15F56F4}">
      <dsp:nvSpPr>
        <dsp:cNvPr id="0" name=""/>
        <dsp:cNvSpPr/>
      </dsp:nvSpPr>
      <dsp:spPr>
        <a:xfrm>
          <a:off x="4942293" y="770676"/>
          <a:ext cx="824806" cy="3179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900" kern="1200" dirty="0" smtClean="0"/>
            <a:t>JavaScript</a:t>
          </a:r>
          <a:endParaRPr lang="en-US" sz="900" kern="1200" dirty="0"/>
        </a:p>
      </dsp:txBody>
      <dsp:txXfrm>
        <a:off x="4951606" y="779989"/>
        <a:ext cx="806180" cy="299342"/>
      </dsp:txXfrm>
    </dsp:sp>
    <dsp:sp modelId="{CC3A88A3-D885-4F4D-9B19-A6D660A448DF}">
      <dsp:nvSpPr>
        <dsp:cNvPr id="0" name=""/>
        <dsp:cNvSpPr/>
      </dsp:nvSpPr>
      <dsp:spPr>
        <a:xfrm>
          <a:off x="4809648" y="641800"/>
          <a:ext cx="132644" cy="7411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1181"/>
              </a:lnTo>
              <a:lnTo>
                <a:pt x="132644" y="7411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E109A0-8A2B-9B48-8EE4-0418F69EFBAD}">
      <dsp:nvSpPr>
        <dsp:cNvPr id="0" name=""/>
        <dsp:cNvSpPr/>
      </dsp:nvSpPr>
      <dsp:spPr>
        <a:xfrm>
          <a:off x="4942293" y="1217520"/>
          <a:ext cx="824806" cy="3309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900" kern="1200" dirty="0" smtClean="0"/>
            <a:t>Run</a:t>
          </a:r>
          <a:r>
            <a:rPr lang="zh-CN" altLang="en-US" sz="900" kern="1200" dirty="0" smtClean="0"/>
            <a:t> </a:t>
          </a:r>
          <a:r>
            <a:rPr lang="en-US" altLang="zh-CN" sz="900" kern="1200" dirty="0" smtClean="0"/>
            <a:t>in</a:t>
          </a:r>
          <a:r>
            <a:rPr lang="zh-CN" altLang="en-US" sz="900" kern="1200" dirty="0" smtClean="0"/>
            <a:t> </a:t>
          </a:r>
          <a:r>
            <a:rPr lang="en-US" altLang="zh-CN" sz="900" kern="1200" dirty="0" smtClean="0"/>
            <a:t>browser.</a:t>
          </a:r>
          <a:endParaRPr lang="en-US" sz="900" kern="1200" dirty="0"/>
        </a:p>
      </dsp:txBody>
      <dsp:txXfrm>
        <a:off x="4951985" y="1227212"/>
        <a:ext cx="805422" cy="311538"/>
      </dsp:txXfrm>
    </dsp:sp>
    <dsp:sp modelId="{523E5E1D-F239-FC4C-8763-9EEB3383EA64}">
      <dsp:nvSpPr>
        <dsp:cNvPr id="0" name=""/>
        <dsp:cNvSpPr/>
      </dsp:nvSpPr>
      <dsp:spPr>
        <a:xfrm>
          <a:off x="4809648" y="641800"/>
          <a:ext cx="132644" cy="12156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5636"/>
              </a:lnTo>
              <a:lnTo>
                <a:pt x="132644" y="121563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05CA23-8E9B-F84A-940A-371272326D0B}">
      <dsp:nvSpPr>
        <dsp:cNvPr id="0" name=""/>
        <dsp:cNvSpPr/>
      </dsp:nvSpPr>
      <dsp:spPr>
        <a:xfrm>
          <a:off x="4942293" y="1677319"/>
          <a:ext cx="824806" cy="3602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900" kern="1200" dirty="0" smtClean="0"/>
            <a:t>Multiple</a:t>
          </a:r>
          <a:r>
            <a:rPr lang="zh-CN" altLang="en-US" sz="900" kern="1200" dirty="0" smtClean="0"/>
            <a:t> </a:t>
          </a:r>
          <a:r>
            <a:rPr lang="en-US" altLang="zh-CN" sz="900" kern="1200" dirty="0" smtClean="0"/>
            <a:t>platform</a:t>
          </a:r>
          <a:endParaRPr lang="en-US" sz="900" kern="1200" dirty="0"/>
        </a:p>
      </dsp:txBody>
      <dsp:txXfrm>
        <a:off x="4952844" y="1687870"/>
        <a:ext cx="803704" cy="3391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E6117A-9A3F-7747-99E4-79AB9F5F10B8}">
      <dsp:nvSpPr>
        <dsp:cNvPr id="0" name=""/>
        <dsp:cNvSpPr/>
      </dsp:nvSpPr>
      <dsp:spPr>
        <a:xfrm>
          <a:off x="29" y="51328"/>
          <a:ext cx="2777085" cy="4320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Advantage</a:t>
          </a:r>
          <a:endParaRPr lang="en-US" sz="1500" kern="1200" dirty="0"/>
        </a:p>
      </dsp:txBody>
      <dsp:txXfrm>
        <a:off x="29" y="51328"/>
        <a:ext cx="2777085" cy="432000"/>
      </dsp:txXfrm>
    </dsp:sp>
    <dsp:sp modelId="{1608B48C-740F-7F45-BFA3-89F10F6468F0}">
      <dsp:nvSpPr>
        <dsp:cNvPr id="0" name=""/>
        <dsp:cNvSpPr/>
      </dsp:nvSpPr>
      <dsp:spPr>
        <a:xfrm>
          <a:off x="29" y="483328"/>
          <a:ext cx="2777085" cy="20587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500" kern="1200" dirty="0" smtClean="0"/>
            <a:t>Support</a:t>
          </a:r>
          <a:r>
            <a:rPr lang="zh-CN" altLang="en-US" sz="1500" kern="1200" dirty="0" smtClean="0"/>
            <a:t> </a:t>
          </a:r>
          <a:r>
            <a:rPr lang="en-US" altLang="zh-CN" sz="1500" kern="1200" dirty="0" smtClean="0"/>
            <a:t>class,</a:t>
          </a:r>
          <a:r>
            <a:rPr lang="zh-CN" altLang="en-US" sz="1500" kern="1200" dirty="0" smtClean="0"/>
            <a:t> </a:t>
          </a:r>
          <a:r>
            <a:rPr lang="en-US" altLang="zh-CN" sz="1500" kern="1200" dirty="0" smtClean="0"/>
            <a:t>import,</a:t>
          </a:r>
          <a:r>
            <a:rPr lang="zh-CN" altLang="en-US" sz="1500" kern="1200" dirty="0" smtClean="0"/>
            <a:t> </a:t>
          </a:r>
          <a:r>
            <a:rPr lang="en-US" altLang="zh-CN" sz="1500" kern="1200" dirty="0" smtClean="0"/>
            <a:t>extend.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500" kern="1200" dirty="0" smtClean="0"/>
            <a:t>Much</a:t>
          </a:r>
          <a:r>
            <a:rPr lang="zh-CN" altLang="en-US" sz="1500" kern="1200" dirty="0" smtClean="0"/>
            <a:t> </a:t>
          </a:r>
          <a:r>
            <a:rPr lang="en-US" altLang="zh-CN" sz="1500" kern="1200" dirty="0" smtClean="0"/>
            <a:t>more</a:t>
          </a:r>
          <a:r>
            <a:rPr lang="zh-CN" altLang="en-US" sz="1500" kern="1200" dirty="0" smtClean="0"/>
            <a:t> </a:t>
          </a:r>
          <a:r>
            <a:rPr lang="en-US" altLang="en-US" sz="1500" kern="1200" dirty="0" smtClean="0"/>
            <a:t>Syntactic sugar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500" kern="1200" dirty="0" smtClean="0"/>
            <a:t>Easy</a:t>
          </a:r>
          <a:r>
            <a:rPr lang="zh-CN" altLang="en-US" sz="1500" kern="1200" dirty="0" smtClean="0"/>
            <a:t> </a:t>
          </a:r>
          <a:r>
            <a:rPr lang="en-US" altLang="zh-CN" sz="1500" kern="1200" dirty="0" smtClean="0"/>
            <a:t>to</a:t>
          </a:r>
          <a:r>
            <a:rPr lang="zh-CN" altLang="en-US" sz="1500" kern="1200" dirty="0" smtClean="0"/>
            <a:t> </a:t>
          </a:r>
          <a:r>
            <a:rPr lang="en-US" altLang="zh-CN" sz="1500" kern="1200" dirty="0" smtClean="0"/>
            <a:t>learn</a:t>
          </a:r>
          <a:r>
            <a:rPr lang="zh-CN" altLang="en-US" sz="1500" kern="1200" dirty="0" smtClean="0"/>
            <a:t> </a:t>
          </a:r>
          <a:r>
            <a:rPr lang="en-US" altLang="zh-CN" sz="1500" kern="1200" dirty="0" smtClean="0"/>
            <a:t>and</a:t>
          </a:r>
          <a:r>
            <a:rPr lang="zh-CN" altLang="en-US" sz="1500" kern="1200" dirty="0" smtClean="0"/>
            <a:t> </a:t>
          </a:r>
          <a:r>
            <a:rPr lang="en-US" altLang="zh-CN" sz="1500" kern="1200" dirty="0" smtClean="0"/>
            <a:t>read.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500" kern="1200" dirty="0" smtClean="0"/>
            <a:t>Support</a:t>
          </a:r>
          <a:r>
            <a:rPr lang="zh-CN" altLang="en-US" sz="1500" kern="1200" dirty="0" smtClean="0"/>
            <a:t> </a:t>
          </a:r>
          <a:r>
            <a:rPr lang="en-US" altLang="zh-CN" sz="1500" kern="1200" dirty="0" smtClean="0"/>
            <a:t>arrow</a:t>
          </a:r>
          <a:r>
            <a:rPr lang="zh-CN" altLang="en-US" sz="1500" kern="1200" dirty="0" smtClean="0"/>
            <a:t> </a:t>
          </a:r>
          <a:r>
            <a:rPr lang="en-US" altLang="zh-CN" sz="1500" kern="1200" dirty="0" smtClean="0"/>
            <a:t>function.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mr-IN" altLang="zh-CN" sz="1500" kern="1200" dirty="0" smtClean="0"/>
            <a:t>…</a:t>
          </a:r>
          <a:r>
            <a:rPr lang="en-US" altLang="zh-CN" sz="1500" kern="1200" dirty="0" smtClean="0"/>
            <a:t>..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500" kern="1200" dirty="0"/>
        </a:p>
      </dsp:txBody>
      <dsp:txXfrm>
        <a:off x="29" y="483328"/>
        <a:ext cx="2777085" cy="2058750"/>
      </dsp:txXfrm>
    </dsp:sp>
    <dsp:sp modelId="{1C2D8AAD-7B6D-E24D-8D45-5310E1207B36}">
      <dsp:nvSpPr>
        <dsp:cNvPr id="0" name=""/>
        <dsp:cNvSpPr/>
      </dsp:nvSpPr>
      <dsp:spPr>
        <a:xfrm>
          <a:off x="3165905" y="51328"/>
          <a:ext cx="2777085" cy="4320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Disadvantage</a:t>
          </a:r>
          <a:endParaRPr lang="en-US" sz="1500" kern="1200" dirty="0"/>
        </a:p>
      </dsp:txBody>
      <dsp:txXfrm>
        <a:off x="3165905" y="51328"/>
        <a:ext cx="2777085" cy="432000"/>
      </dsp:txXfrm>
    </dsp:sp>
    <dsp:sp modelId="{F4420716-95FC-534D-8395-5D68CAC3D5EE}">
      <dsp:nvSpPr>
        <dsp:cNvPr id="0" name=""/>
        <dsp:cNvSpPr/>
      </dsp:nvSpPr>
      <dsp:spPr>
        <a:xfrm>
          <a:off x="3165905" y="483328"/>
          <a:ext cx="2777085" cy="20587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500" kern="1200" dirty="0" smtClean="0"/>
            <a:t>The</a:t>
          </a:r>
          <a:r>
            <a:rPr lang="zh-CN" altLang="en-US" sz="1500" kern="1200" dirty="0" smtClean="0"/>
            <a:t> </a:t>
          </a:r>
          <a:r>
            <a:rPr lang="en-US" altLang="zh-CN" sz="1500" kern="1200" dirty="0" smtClean="0"/>
            <a:t>browser</a:t>
          </a:r>
          <a:r>
            <a:rPr lang="zh-CN" altLang="en-US" sz="1500" kern="1200" dirty="0" smtClean="0"/>
            <a:t> </a:t>
          </a:r>
          <a:r>
            <a:rPr lang="en-US" altLang="zh-CN" sz="1500" kern="1200" dirty="0" smtClean="0"/>
            <a:t>don’t</a:t>
          </a:r>
          <a:r>
            <a:rPr lang="zh-CN" altLang="en-US" sz="1500" kern="1200" dirty="0" smtClean="0"/>
            <a:t> </a:t>
          </a:r>
          <a:r>
            <a:rPr lang="en-US" altLang="zh-CN" sz="1500" kern="1200" dirty="0" smtClean="0"/>
            <a:t>have</a:t>
          </a:r>
          <a:r>
            <a:rPr lang="zh-CN" altLang="en-US" sz="1500" kern="1200" dirty="0" smtClean="0"/>
            <a:t> </a:t>
          </a:r>
          <a:r>
            <a:rPr lang="en-US" altLang="zh-CN" sz="1500" kern="1200" dirty="0" smtClean="0"/>
            <a:t>a</a:t>
          </a:r>
          <a:r>
            <a:rPr lang="zh-CN" altLang="en-US" sz="1500" kern="1200" dirty="0" smtClean="0"/>
            <a:t> </a:t>
          </a:r>
          <a:r>
            <a:rPr lang="en-US" altLang="zh-CN" sz="1500" kern="1200" dirty="0" smtClean="0"/>
            <a:t>good</a:t>
          </a:r>
          <a:r>
            <a:rPr lang="zh-CN" altLang="en-US" sz="1500" kern="1200" dirty="0" smtClean="0"/>
            <a:t> </a:t>
          </a:r>
          <a:r>
            <a:rPr lang="en-US" altLang="zh-CN" sz="1500" kern="1200" dirty="0" smtClean="0"/>
            <a:t>support.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500" kern="1200" dirty="0" smtClean="0"/>
            <a:t>Need</a:t>
          </a:r>
          <a:r>
            <a:rPr lang="zh-CN" altLang="en-US" sz="1500" kern="1200" dirty="0" smtClean="0"/>
            <a:t> </a:t>
          </a:r>
          <a:r>
            <a:rPr lang="en-US" altLang="zh-CN" sz="1500" kern="1200" dirty="0" smtClean="0"/>
            <a:t>to</a:t>
          </a:r>
          <a:r>
            <a:rPr lang="zh-CN" altLang="en-US" sz="1500" kern="1200" dirty="0" smtClean="0"/>
            <a:t> </a:t>
          </a:r>
          <a:r>
            <a:rPr lang="en-US" altLang="zh-CN" sz="1500" kern="1200" dirty="0" smtClean="0"/>
            <a:t>convert</a:t>
          </a:r>
          <a:r>
            <a:rPr lang="zh-CN" altLang="en-US" sz="1500" kern="1200" dirty="0" smtClean="0"/>
            <a:t> </a:t>
          </a:r>
          <a:r>
            <a:rPr lang="en-US" altLang="zh-CN" sz="1500" kern="1200" dirty="0" smtClean="0"/>
            <a:t>by</a:t>
          </a:r>
          <a:r>
            <a:rPr lang="zh-CN" altLang="en-US" sz="1500" kern="1200" dirty="0" smtClean="0"/>
            <a:t> </a:t>
          </a:r>
          <a:r>
            <a:rPr lang="en-US" altLang="zh-CN" sz="1500" kern="1200" dirty="0" smtClean="0"/>
            <a:t>babel</a:t>
          </a:r>
          <a:r>
            <a:rPr lang="zh-CN" altLang="en-US" sz="1500" kern="1200" dirty="0" smtClean="0"/>
            <a:t> </a:t>
          </a:r>
          <a:r>
            <a:rPr lang="en-US" altLang="zh-CN" sz="1500" kern="1200" dirty="0" smtClean="0"/>
            <a:t>library.</a:t>
          </a:r>
          <a:endParaRPr lang="en-US" sz="1500" kern="1200" dirty="0"/>
        </a:p>
      </dsp:txBody>
      <dsp:txXfrm>
        <a:off x="3165905" y="483328"/>
        <a:ext cx="2777085" cy="20587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F7E19E-23BF-4A45-9989-A13695C1E263}">
      <dsp:nvSpPr>
        <dsp:cNvPr id="0" name=""/>
        <dsp:cNvSpPr/>
      </dsp:nvSpPr>
      <dsp:spPr>
        <a:xfrm>
          <a:off x="-2375150" y="-367033"/>
          <a:ext cx="2836584" cy="2836584"/>
        </a:xfrm>
        <a:prstGeom prst="blockArc">
          <a:avLst>
            <a:gd name="adj1" fmla="val 18900000"/>
            <a:gd name="adj2" fmla="val 2700000"/>
            <a:gd name="adj3" fmla="val 761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EA59C0-4053-FD4F-BA5F-5510A447BD2D}">
      <dsp:nvSpPr>
        <dsp:cNvPr id="0" name=""/>
        <dsp:cNvSpPr/>
      </dsp:nvSpPr>
      <dsp:spPr>
        <a:xfrm>
          <a:off x="198267" y="95518"/>
          <a:ext cx="5259257" cy="22135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699" tIns="27940" rIns="27940" bIns="2794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dirty="0" err="1" smtClean="0"/>
            <a:t>Hybird</a:t>
          </a:r>
          <a:r>
            <a:rPr lang="zh-CN" altLang="en-US" sz="1100" kern="1200" dirty="0" smtClean="0"/>
            <a:t>移动应用系统升级过程中疑难问题解答 （</a:t>
          </a:r>
          <a:r>
            <a:rPr lang="en-US" altLang="zh-CN" sz="1100" kern="1200" dirty="0" smtClean="0"/>
            <a:t>0.25</a:t>
          </a:r>
          <a:r>
            <a:rPr lang="zh-CN" altLang="en-US" sz="1100" kern="1200" dirty="0" smtClean="0"/>
            <a:t> 天）</a:t>
          </a:r>
          <a:endParaRPr lang="en-US" sz="1100" kern="1200" dirty="0"/>
        </a:p>
      </dsp:txBody>
      <dsp:txXfrm>
        <a:off x="198267" y="95518"/>
        <a:ext cx="5259257" cy="221353"/>
      </dsp:txXfrm>
    </dsp:sp>
    <dsp:sp modelId="{C9A0C374-2CE1-7843-954F-8FD259FAE389}">
      <dsp:nvSpPr>
        <dsp:cNvPr id="0" name=""/>
        <dsp:cNvSpPr/>
      </dsp:nvSpPr>
      <dsp:spPr>
        <a:xfrm>
          <a:off x="35714" y="83049"/>
          <a:ext cx="276691" cy="2766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DE58E4-385A-E444-9BEA-E8ED183CA65A}">
      <dsp:nvSpPr>
        <dsp:cNvPr id="0" name=""/>
        <dsp:cNvSpPr/>
      </dsp:nvSpPr>
      <dsp:spPr>
        <a:xfrm>
          <a:off x="380345" y="427505"/>
          <a:ext cx="5077179" cy="22135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699" tIns="27940" rIns="27940" bIns="2794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混合移动应用中地图导航功能开发讲解    （</a:t>
          </a:r>
          <a:r>
            <a:rPr lang="en-US" altLang="zh-CN" sz="1100" kern="1200" dirty="0" smtClean="0"/>
            <a:t>0.5</a:t>
          </a:r>
          <a:r>
            <a:rPr lang="zh-CN" altLang="en-US" sz="1100" kern="1200" dirty="0" smtClean="0"/>
            <a:t> 天）</a:t>
          </a:r>
          <a:endParaRPr lang="en-US" sz="1100" kern="1200" dirty="0"/>
        </a:p>
      </dsp:txBody>
      <dsp:txXfrm>
        <a:off x="380345" y="427505"/>
        <a:ext cx="5077179" cy="221353"/>
      </dsp:txXfrm>
    </dsp:sp>
    <dsp:sp modelId="{873DE6C2-934E-9945-A06B-C6E5208DC72D}">
      <dsp:nvSpPr>
        <dsp:cNvPr id="0" name=""/>
        <dsp:cNvSpPr/>
      </dsp:nvSpPr>
      <dsp:spPr>
        <a:xfrm>
          <a:off x="217792" y="415037"/>
          <a:ext cx="276691" cy="2766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6B5072-3619-2141-9398-EF648DAB66F9}">
      <dsp:nvSpPr>
        <dsp:cNvPr id="0" name=""/>
        <dsp:cNvSpPr/>
      </dsp:nvSpPr>
      <dsp:spPr>
        <a:xfrm>
          <a:off x="439398" y="774693"/>
          <a:ext cx="4993919" cy="22135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699" tIns="27940" rIns="27940" bIns="2794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语音录制及断点上传功能在移动应用中的解决方案  （</a:t>
          </a:r>
          <a:r>
            <a:rPr lang="en-US" altLang="zh-CN" sz="1100" kern="1200" dirty="0" smtClean="0"/>
            <a:t>0.25</a:t>
          </a:r>
          <a:r>
            <a:rPr lang="zh-CN" altLang="en-US" sz="1100" kern="1200" dirty="0" smtClean="0"/>
            <a:t> 天）</a:t>
          </a:r>
          <a:endParaRPr lang="en-US" sz="1100" kern="1200" dirty="0"/>
        </a:p>
      </dsp:txBody>
      <dsp:txXfrm>
        <a:off x="439398" y="774693"/>
        <a:ext cx="4993919" cy="221353"/>
      </dsp:txXfrm>
    </dsp:sp>
    <dsp:sp modelId="{6649D78C-1497-584A-AAC2-31F104630831}">
      <dsp:nvSpPr>
        <dsp:cNvPr id="0" name=""/>
        <dsp:cNvSpPr/>
      </dsp:nvSpPr>
      <dsp:spPr>
        <a:xfrm>
          <a:off x="301052" y="747024"/>
          <a:ext cx="276691" cy="2766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1FEAA1-E791-6142-93AB-83342AA5C241}">
      <dsp:nvSpPr>
        <dsp:cNvPr id="0" name=""/>
        <dsp:cNvSpPr/>
      </dsp:nvSpPr>
      <dsp:spPr>
        <a:xfrm>
          <a:off x="439398" y="1106471"/>
          <a:ext cx="4993919" cy="22135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699" tIns="27940" rIns="27940" bIns="2794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大数据多页面混合型移动应用的优化实践方案   （</a:t>
          </a:r>
          <a:r>
            <a:rPr lang="en-US" altLang="zh-CN" sz="1100" kern="1200" dirty="0" smtClean="0"/>
            <a:t>0.5</a:t>
          </a:r>
          <a:r>
            <a:rPr lang="zh-CN" altLang="en-US" sz="1100" kern="1200" dirty="0" smtClean="0"/>
            <a:t> 天）</a:t>
          </a:r>
          <a:endParaRPr lang="en-US" sz="1100" kern="1200" dirty="0"/>
        </a:p>
      </dsp:txBody>
      <dsp:txXfrm>
        <a:off x="439398" y="1106471"/>
        <a:ext cx="4993919" cy="221353"/>
      </dsp:txXfrm>
    </dsp:sp>
    <dsp:sp modelId="{B3461DEA-5389-564F-8F18-84987ABD5E8D}">
      <dsp:nvSpPr>
        <dsp:cNvPr id="0" name=""/>
        <dsp:cNvSpPr/>
      </dsp:nvSpPr>
      <dsp:spPr>
        <a:xfrm>
          <a:off x="301052" y="1078801"/>
          <a:ext cx="276691" cy="2766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2AF9BE-30A4-9F46-AAA9-4CFC0F635DB0}">
      <dsp:nvSpPr>
        <dsp:cNvPr id="0" name=""/>
        <dsp:cNvSpPr/>
      </dsp:nvSpPr>
      <dsp:spPr>
        <a:xfrm>
          <a:off x="356138" y="1438458"/>
          <a:ext cx="5077179" cy="22135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699" tIns="27940" rIns="27940" bIns="2794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热更新云服务在</a:t>
          </a:r>
          <a:r>
            <a:rPr lang="en-US" altLang="zh-CN" sz="1100" kern="1200" dirty="0" err="1" smtClean="0"/>
            <a:t>Hybird</a:t>
          </a:r>
          <a:r>
            <a:rPr lang="zh-CN" altLang="en-US" sz="1100" kern="1200" dirty="0" smtClean="0"/>
            <a:t>移动应用中的实践与探索   （</a:t>
          </a:r>
          <a:r>
            <a:rPr lang="en-US" altLang="zh-CN" sz="1100" kern="1200" dirty="0" smtClean="0"/>
            <a:t>0.5</a:t>
          </a:r>
          <a:r>
            <a:rPr lang="zh-CN" altLang="en-US" sz="1100" kern="1200" dirty="0" smtClean="0"/>
            <a:t> 天）</a:t>
          </a:r>
          <a:endParaRPr lang="en-US" sz="1100" kern="1200" dirty="0"/>
        </a:p>
      </dsp:txBody>
      <dsp:txXfrm>
        <a:off x="356138" y="1438458"/>
        <a:ext cx="5077179" cy="221353"/>
      </dsp:txXfrm>
    </dsp:sp>
    <dsp:sp modelId="{F32C96C6-0371-5A48-B0EF-0F8B870DDC91}">
      <dsp:nvSpPr>
        <dsp:cNvPr id="0" name=""/>
        <dsp:cNvSpPr/>
      </dsp:nvSpPr>
      <dsp:spPr>
        <a:xfrm>
          <a:off x="217792" y="1410789"/>
          <a:ext cx="276691" cy="2766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5874EE-8B2E-F047-9065-DDC46EECAE88}">
      <dsp:nvSpPr>
        <dsp:cNvPr id="0" name=""/>
        <dsp:cNvSpPr/>
      </dsp:nvSpPr>
      <dsp:spPr>
        <a:xfrm>
          <a:off x="174060" y="1770446"/>
          <a:ext cx="5259257" cy="22135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699" tIns="27940" rIns="27940" bIns="2794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dirty="0" smtClean="0"/>
            <a:t>React-Native</a:t>
          </a:r>
          <a:r>
            <a:rPr lang="zh-CN" altLang="en-US" sz="1100" kern="1200" dirty="0" smtClean="0"/>
            <a:t>驱动原生型移动应用开发的跨平台实践     （</a:t>
          </a:r>
          <a:r>
            <a:rPr lang="en-US" altLang="zh-CN" sz="1100" kern="1200" dirty="0" smtClean="0"/>
            <a:t>0.5</a:t>
          </a:r>
          <a:r>
            <a:rPr lang="zh-CN" altLang="en-US" sz="1100" kern="1200" dirty="0" smtClean="0"/>
            <a:t> 天）</a:t>
          </a:r>
          <a:endParaRPr lang="en-US" sz="1100" kern="1200" dirty="0"/>
        </a:p>
      </dsp:txBody>
      <dsp:txXfrm>
        <a:off x="174060" y="1770446"/>
        <a:ext cx="5259257" cy="221353"/>
      </dsp:txXfrm>
    </dsp:sp>
    <dsp:sp modelId="{DAA579F5-CBE8-4647-8178-967D20AADA9D}">
      <dsp:nvSpPr>
        <dsp:cNvPr id="0" name=""/>
        <dsp:cNvSpPr/>
      </dsp:nvSpPr>
      <dsp:spPr>
        <a:xfrm>
          <a:off x="35714" y="1742777"/>
          <a:ext cx="276691" cy="2766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12" name="Shape 31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67700505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4613" y="390525"/>
            <a:ext cx="7007226" cy="4019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b="0" i="1" u="sng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1" u="sng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457083"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7D8C2C35-2B8A-446E-BEC0-FD36716C29AC}" type="slidenum">
              <a:rPr smtClean="0">
                <a:solidFill>
                  <a:prstClr val="black"/>
                </a:solidFill>
              </a:rPr>
              <a:pPr/>
              <a:t>1</a:t>
            </a:fld>
            <a:endParaRPr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78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3832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619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541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9569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865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9050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878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7437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7038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816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8384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676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5781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9659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2066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5835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998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6004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7770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2146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479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028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947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147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34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120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203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969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with icon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0173" cy="50752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sp>
        <p:nvSpPr>
          <p:cNvPr id="18" name="Shape 18"/>
          <p:cNvSpPr>
            <a:spLocks noGrp="1"/>
          </p:cNvSpPr>
          <p:nvPr>
            <p:ph type="sldNum" sz="quarter" idx="2"/>
          </p:nvPr>
        </p:nvSpPr>
        <p:spPr>
          <a:xfrm>
            <a:off x="4673870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_2_ icons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 text_3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6513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sp>
        <p:nvSpPr>
          <p:cNvPr id="66" name="Shape 6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c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body" idx="1"/>
          </p:nvPr>
        </p:nvSpPr>
        <p:spPr>
          <a:xfrm>
            <a:off x="1" y="0"/>
            <a:ext cx="6410324" cy="367665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sp>
        <p:nvSpPr>
          <p:cNvPr id="74" name="Shape 74"/>
          <p:cNvSpPr/>
          <p:nvPr/>
        </p:nvSpPr>
        <p:spPr>
          <a:xfrm>
            <a:off x="-1580084" y="1250899"/>
            <a:ext cx="1514248" cy="761366"/>
          </a:xfrm>
          <a:prstGeom prst="rect">
            <a:avLst/>
          </a:prstGeom>
          <a:ln>
            <a:solidFill>
              <a:srgbClr val="E47823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FFFFFF"/>
                </a:solidFill>
              </a:rPr>
              <a:t>This is a blanc dia. You can use this if you have a lot of pictures, tables, icons etc. 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 Titl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02286" y="207249"/>
            <a:ext cx="1528961" cy="64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Shape 86"/>
          <p:cNvSpPr/>
          <p:nvPr/>
        </p:nvSpPr>
        <p:spPr>
          <a:xfrm>
            <a:off x="-2" y="3348637"/>
            <a:ext cx="6410328" cy="72001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7" name="image2.jpeg" descr="slogancmyknosymbol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87538" y="3106522"/>
            <a:ext cx="2118669" cy="165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image3.png" descr="blokjes slide1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0594" y="2780430"/>
            <a:ext cx="2258700" cy="892293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Shape 89"/>
          <p:cNvSpPr>
            <a:spLocks noGrp="1"/>
          </p:cNvSpPr>
          <p:nvPr>
            <p:ph type="body" idx="1"/>
          </p:nvPr>
        </p:nvSpPr>
        <p:spPr>
          <a:xfrm>
            <a:off x="754767" y="862482"/>
            <a:ext cx="5218402" cy="120280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 b="1">
                <a:solidFill>
                  <a:srgbClr val="31323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 b="1">
                <a:solidFill>
                  <a:srgbClr val="31323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 b="1">
                <a:solidFill>
                  <a:srgbClr val="31323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 b="1">
                <a:solidFill>
                  <a:srgbClr val="31323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 b="1">
                <a:solidFill>
                  <a:srgbClr val="31323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313231"/>
                </a:solidFill>
              </a:rPr>
              <a:t>Body Level One</a:t>
            </a:r>
          </a:p>
          <a:p>
            <a:pPr lvl="1"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313231"/>
                </a:solidFill>
              </a:rPr>
              <a:t>Body Level Two</a:t>
            </a:r>
          </a:p>
          <a:p>
            <a:pPr lvl="2"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313231"/>
                </a:solidFill>
              </a:rPr>
              <a:t>Body Level Three</a:t>
            </a:r>
          </a:p>
          <a:p>
            <a:pPr lvl="3"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313231"/>
                </a:solidFill>
              </a:rPr>
              <a:t>Body Level Four</a:t>
            </a:r>
          </a:p>
          <a:p>
            <a:pPr lvl="4"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313231"/>
                </a:solidFill>
              </a:rPr>
              <a:t>Body Level Five</a:t>
            </a:r>
          </a:p>
        </p:txBody>
      </p:sp>
      <p:grpSp>
        <p:nvGrpSpPr>
          <p:cNvPr id="92" name="Group 92"/>
          <p:cNvGrpSpPr/>
          <p:nvPr/>
        </p:nvGrpSpPr>
        <p:grpSpPr>
          <a:xfrm>
            <a:off x="-2013044" y="15777"/>
            <a:ext cx="1958452" cy="3076176"/>
            <a:chOff x="0" y="0"/>
            <a:chExt cx="1958451" cy="3076175"/>
          </a:xfrm>
        </p:grpSpPr>
        <p:sp>
          <p:nvSpPr>
            <p:cNvPr id="90" name="Shape 90"/>
            <p:cNvSpPr/>
            <p:nvPr/>
          </p:nvSpPr>
          <p:spPr>
            <a:xfrm>
              <a:off x="0" y="0"/>
              <a:ext cx="1958452" cy="3076176"/>
            </a:xfrm>
            <a:prstGeom prst="rect">
              <a:avLst/>
            </a:prstGeom>
            <a:noFill/>
            <a:ln w="9525" cap="flat">
              <a:solidFill>
                <a:srgbClr val="73B632"/>
              </a:solidFill>
              <a:prstDash val="solid"/>
              <a:beve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>
                <a:defRPr sz="1800"/>
              </a:pPr>
              <a:r>
                <a:rPr sz="1100" b="1">
                  <a:solidFill>
                    <a:srgbClr val="FFFFFF"/>
                  </a:solidFill>
                </a:rPr>
                <a:t>General Information:</a:t>
              </a:r>
            </a:p>
            <a:p>
              <a:pPr marL="145073" lvl="0" indent="-145073">
                <a:buClr>
                  <a:srgbClr val="E47823"/>
                </a:buClr>
                <a:buSzPct val="100000"/>
                <a:buFont typeface="Arial"/>
                <a:buChar char="•"/>
                <a:defRPr sz="1800"/>
              </a:pPr>
              <a:r>
                <a:rPr sz="1100" b="1">
                  <a:solidFill>
                    <a:srgbClr val="FFFFFF"/>
                  </a:solidFill>
                </a:rPr>
                <a:t>PowerPoint Colours</a:t>
              </a:r>
            </a:p>
            <a:p>
              <a:pPr lvl="0">
                <a:defRPr sz="1800"/>
              </a:pPr>
              <a:endParaRPr sz="1100">
                <a:solidFill>
                  <a:srgbClr val="FFFFFF"/>
                </a:solidFill>
              </a:endParaRPr>
            </a:p>
            <a:p>
              <a:pPr lvl="0">
                <a:defRPr sz="1800"/>
              </a:pPr>
              <a:endParaRPr sz="1100" b="1">
                <a:solidFill>
                  <a:srgbClr val="FFFFFF"/>
                </a:solidFill>
              </a:endParaRPr>
            </a:p>
            <a:p>
              <a:pPr lvl="0">
                <a:defRPr sz="1800"/>
              </a:pPr>
              <a:endParaRPr sz="1000" b="1">
                <a:solidFill>
                  <a:srgbClr val="FFFFFF"/>
                </a:solidFill>
              </a:endParaRP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Grey: 		RGB 119 – 120 – 119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Orange: 	RGB 228  - 120 – 35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Yellow: 	RGB 246 – 188 - 28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Purple: 	RGB 117 – 39 – 116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Red: 		RGB 205 – 9 – 32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Light Green: RGB 115 – 182 – 50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Dark Green: RGB 0 – 128 - 0</a:t>
              </a:r>
            </a:p>
            <a:p>
              <a:pPr lvl="0">
                <a:defRPr sz="1800"/>
              </a:pPr>
              <a:endParaRPr sz="1000"/>
            </a:p>
            <a:p>
              <a:pPr marL="145073" lvl="0" indent="-145073">
                <a:buClr>
                  <a:srgbClr val="E47823"/>
                </a:buClr>
                <a:buSzPct val="100000"/>
                <a:buFont typeface="Arial"/>
                <a:buChar char="•"/>
                <a:defRPr sz="1800"/>
              </a:pPr>
              <a:r>
                <a:rPr sz="1100" b="1">
                  <a:solidFill>
                    <a:srgbClr val="FFFFFF"/>
                  </a:solidFill>
                </a:rPr>
                <a:t>Font</a:t>
              </a:r>
              <a:r>
                <a:rPr sz="1000" b="1">
                  <a:solidFill>
                    <a:srgbClr val="FFFFFF"/>
                  </a:solidFill>
                </a:rPr>
                <a:t> </a:t>
              </a:r>
              <a:r>
                <a:rPr sz="1100" b="1">
                  <a:solidFill>
                    <a:srgbClr val="FFFFFF"/>
                  </a:solidFill>
                </a:rPr>
                <a:t>Size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Titles = Century Gothic  18pt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Subtitles = Century Gothic 16pt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Text = Calibri 13pt</a:t>
              </a:r>
            </a:p>
          </p:txBody>
        </p:sp>
        <p:pic>
          <p:nvPicPr>
            <p:cNvPr id="91" name="image4.png"/>
            <p:cNvPicPr/>
            <p:nvPr/>
          </p:nvPicPr>
          <p:blipFill>
            <a:blip r:embed="rId5">
              <a:extLst/>
            </a:blip>
            <a:srcRect l="29545" t="12508" r="59835" b="83596"/>
            <a:stretch>
              <a:fillRect/>
            </a:stretch>
          </p:blipFill>
          <p:spPr>
            <a:xfrm>
              <a:off x="289369" y="408774"/>
              <a:ext cx="1379714" cy="321225"/>
            </a:xfrm>
            <a:prstGeom prst="rect">
              <a:avLst/>
            </a:prstGeom>
            <a:ln w="9525" cap="flat">
              <a:solidFill>
                <a:srgbClr val="73B632"/>
              </a:solidFill>
              <a:prstDash val="solid"/>
              <a:bevel/>
            </a:ln>
            <a:effectLst/>
          </p:spPr>
        </p:pic>
      </p:grp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 Titl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02286" y="207249"/>
            <a:ext cx="1528961" cy="648000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Shape 95"/>
          <p:cNvSpPr/>
          <p:nvPr/>
        </p:nvSpPr>
        <p:spPr>
          <a:xfrm>
            <a:off x="-2" y="3348637"/>
            <a:ext cx="6410328" cy="72001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body" idx="1"/>
          </p:nvPr>
        </p:nvSpPr>
        <p:spPr>
          <a:xfrm>
            <a:off x="754767" y="1875645"/>
            <a:ext cx="5218402" cy="155189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84163" indent="-161388">
              <a:lnSpc>
                <a:spcPct val="90000"/>
              </a:lnSpc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797446" indent="-151895">
              <a:lnSpc>
                <a:spcPct val="90000"/>
              </a:lnSpc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52771" indent="-184444">
              <a:lnSpc>
                <a:spcPct val="90000"/>
              </a:lnSpc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75548" indent="-184444">
              <a:lnSpc>
                <a:spcPct val="90000"/>
              </a:lnSpc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97" name="image2.jpeg" descr="slogancmyknosymbol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87538" y="3106522"/>
            <a:ext cx="2118669" cy="165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3.png" descr="blokjes slide1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0594" y="2780430"/>
            <a:ext cx="2258700" cy="89229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1" name="Group 101"/>
          <p:cNvGrpSpPr/>
          <p:nvPr/>
        </p:nvGrpSpPr>
        <p:grpSpPr>
          <a:xfrm>
            <a:off x="-2013044" y="15777"/>
            <a:ext cx="1958452" cy="3076176"/>
            <a:chOff x="0" y="0"/>
            <a:chExt cx="1958451" cy="3076175"/>
          </a:xfrm>
        </p:grpSpPr>
        <p:sp>
          <p:nvSpPr>
            <p:cNvPr id="99" name="Shape 99"/>
            <p:cNvSpPr/>
            <p:nvPr/>
          </p:nvSpPr>
          <p:spPr>
            <a:xfrm>
              <a:off x="0" y="0"/>
              <a:ext cx="1958452" cy="3076176"/>
            </a:xfrm>
            <a:prstGeom prst="rect">
              <a:avLst/>
            </a:prstGeom>
            <a:noFill/>
            <a:ln w="9525" cap="flat">
              <a:solidFill>
                <a:srgbClr val="73B632"/>
              </a:solidFill>
              <a:prstDash val="solid"/>
              <a:beve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>
                <a:defRPr sz="1800"/>
              </a:pPr>
              <a:r>
                <a:rPr sz="1100" b="1">
                  <a:solidFill>
                    <a:srgbClr val="FFFFFF"/>
                  </a:solidFill>
                </a:rPr>
                <a:t>General Information:</a:t>
              </a:r>
            </a:p>
            <a:p>
              <a:pPr marL="145073" lvl="0" indent="-145073">
                <a:buClr>
                  <a:srgbClr val="E47823"/>
                </a:buClr>
                <a:buSzPct val="100000"/>
                <a:buFont typeface="Arial"/>
                <a:buChar char="•"/>
                <a:defRPr sz="1800"/>
              </a:pPr>
              <a:r>
                <a:rPr sz="1100" b="1">
                  <a:solidFill>
                    <a:srgbClr val="FFFFFF"/>
                  </a:solidFill>
                </a:rPr>
                <a:t>PowerPoint Colours</a:t>
              </a:r>
            </a:p>
            <a:p>
              <a:pPr lvl="0">
                <a:defRPr sz="1800"/>
              </a:pPr>
              <a:endParaRPr sz="1100">
                <a:solidFill>
                  <a:srgbClr val="FFFFFF"/>
                </a:solidFill>
              </a:endParaRPr>
            </a:p>
            <a:p>
              <a:pPr lvl="0">
                <a:defRPr sz="1800"/>
              </a:pPr>
              <a:endParaRPr sz="1100" b="1">
                <a:solidFill>
                  <a:srgbClr val="FFFFFF"/>
                </a:solidFill>
              </a:endParaRPr>
            </a:p>
            <a:p>
              <a:pPr lvl="0">
                <a:defRPr sz="1800"/>
              </a:pPr>
              <a:endParaRPr sz="1000" b="1">
                <a:solidFill>
                  <a:srgbClr val="FFFFFF"/>
                </a:solidFill>
              </a:endParaRP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Grey: 		RGB 119 – 120 – 119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Orange: 	RGB 228  - 120 – 35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Yellow: 	RGB 246 – 188 - 28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Purple: 	RGB 117 – 39 – 116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Red: 		RGB 205 – 9 – 32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Light Green: RGB 115 – 182 – 50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Dark Green: RGB 0 – 128 - 0</a:t>
              </a:r>
            </a:p>
            <a:p>
              <a:pPr lvl="0">
                <a:defRPr sz="1800"/>
              </a:pPr>
              <a:endParaRPr sz="1000"/>
            </a:p>
            <a:p>
              <a:pPr marL="145073" lvl="0" indent="-145073">
                <a:buClr>
                  <a:srgbClr val="E47823"/>
                </a:buClr>
                <a:buSzPct val="100000"/>
                <a:buFont typeface="Arial"/>
                <a:buChar char="•"/>
                <a:defRPr sz="1800"/>
              </a:pPr>
              <a:r>
                <a:rPr sz="1100" b="1">
                  <a:solidFill>
                    <a:srgbClr val="FFFFFF"/>
                  </a:solidFill>
                </a:rPr>
                <a:t>Font</a:t>
              </a:r>
              <a:r>
                <a:rPr sz="1000" b="1">
                  <a:solidFill>
                    <a:srgbClr val="FFFFFF"/>
                  </a:solidFill>
                </a:rPr>
                <a:t> </a:t>
              </a:r>
              <a:r>
                <a:rPr sz="1100" b="1">
                  <a:solidFill>
                    <a:srgbClr val="FFFFFF"/>
                  </a:solidFill>
                </a:rPr>
                <a:t>Size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Titles = Century Gothic  18pt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Subtitles = Century Gothic 16pt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Text = Calibri 13pt</a:t>
              </a:r>
            </a:p>
          </p:txBody>
        </p:sp>
        <p:pic>
          <p:nvPicPr>
            <p:cNvPr id="100" name="image4.png"/>
            <p:cNvPicPr/>
            <p:nvPr/>
          </p:nvPicPr>
          <p:blipFill>
            <a:blip r:embed="rId5">
              <a:extLst/>
            </a:blip>
            <a:srcRect l="29545" t="12508" r="59835" b="83596"/>
            <a:stretch>
              <a:fillRect/>
            </a:stretch>
          </p:blipFill>
          <p:spPr>
            <a:xfrm>
              <a:off x="289369" y="408774"/>
              <a:ext cx="1379714" cy="321225"/>
            </a:xfrm>
            <a:prstGeom prst="rect">
              <a:avLst/>
            </a:prstGeom>
            <a:ln w="9525" cap="flat">
              <a:solidFill>
                <a:srgbClr val="73B632"/>
              </a:solidFill>
              <a:prstDash val="solid"/>
              <a:bevel/>
            </a:ln>
            <a:effectLst/>
          </p:spPr>
        </p:pic>
      </p:grp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with ic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xfrm>
            <a:off x="4673870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0173" cy="50752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105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hape 106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07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 text boxes with ic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4669342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idx="1"/>
          </p:nvPr>
        </p:nvSpPr>
        <p:spPr>
          <a:xfrm>
            <a:off x="3057092" y="816277"/>
            <a:ext cx="2653358" cy="2854023"/>
          </a:xfrm>
          <a:prstGeom prst="rect">
            <a:avLst/>
          </a:prstGeom>
        </p:spPr>
        <p:txBody>
          <a:bodyPr/>
          <a:lstStyle>
            <a:lvl1pPr>
              <a:tabLst>
                <a:tab pos="444500" algn="l"/>
              </a:tabLst>
            </a:lvl1pPr>
            <a:lvl2pPr>
              <a:tabLst>
                <a:tab pos="444500" algn="l"/>
              </a:tabLst>
            </a:lvl2pPr>
            <a:lvl3pPr>
              <a:tabLst>
                <a:tab pos="444500" algn="l"/>
              </a:tabLst>
            </a:lvl3pPr>
            <a:lvl4pPr>
              <a:tabLst>
                <a:tab pos="444500" algn="l"/>
              </a:tabLst>
            </a:lvl4pPr>
            <a:lvl5pPr>
              <a:tabLst>
                <a:tab pos="444500" algn="l"/>
              </a:tabLst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111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Shape 112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13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 text boxes with pictur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/>
          </p:cNvSpPr>
          <p:nvPr>
            <p:ph type="body" idx="1"/>
          </p:nvPr>
        </p:nvSpPr>
        <p:spPr>
          <a:xfrm>
            <a:off x="3341687" y="816277"/>
            <a:ext cx="2368762" cy="2854023"/>
          </a:xfrm>
          <a:prstGeom prst="rect">
            <a:avLst/>
          </a:prstGeom>
        </p:spPr>
        <p:txBody>
          <a:bodyPr/>
          <a:lstStyle>
            <a:lvl1pPr>
              <a:tabLst>
                <a:tab pos="444500" algn="l"/>
              </a:tabLst>
            </a:lvl1pPr>
            <a:lvl2pPr>
              <a:tabLst>
                <a:tab pos="444500" algn="l"/>
              </a:tabLst>
            </a:lvl2pPr>
            <a:lvl3pPr>
              <a:tabLst>
                <a:tab pos="444500" algn="l"/>
              </a:tabLst>
            </a:lvl3pPr>
            <a:lvl4pPr>
              <a:tabLst>
                <a:tab pos="444500" algn="l"/>
              </a:tabLst>
            </a:lvl4pPr>
            <a:lvl5pPr>
              <a:tabLst>
                <a:tab pos="444500" algn="l"/>
              </a:tabLst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sp>
        <p:nvSpPr>
          <p:cNvPr id="116" name="Shape 116"/>
          <p:cNvSpPr>
            <a:spLocks noGrp="1"/>
          </p:cNvSpPr>
          <p:nvPr>
            <p:ph type="sldNum" sz="quarter" idx="2"/>
          </p:nvPr>
        </p:nvSpPr>
        <p:spPr>
          <a:xfrm>
            <a:off x="4678396" y="3424718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117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118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19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text boxes with ic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/>
          </p:cNvSpPr>
          <p:nvPr>
            <p:ph type="sldNum" sz="quarter" idx="2"/>
          </p:nvPr>
        </p:nvSpPr>
        <p:spPr>
          <a:xfrm>
            <a:off x="4673870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6513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123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hape 124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25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bullet points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xfrm>
            <a:off x="4678396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2026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129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hape 130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1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 text boxes with icon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body" idx="1"/>
          </p:nvPr>
        </p:nvSpPr>
        <p:spPr>
          <a:xfrm>
            <a:off x="3057092" y="816277"/>
            <a:ext cx="2653358" cy="2854023"/>
          </a:xfrm>
          <a:prstGeom prst="rect">
            <a:avLst/>
          </a:prstGeom>
        </p:spPr>
        <p:txBody>
          <a:bodyPr/>
          <a:lstStyle>
            <a:lvl1pPr>
              <a:tabLst>
                <a:tab pos="444500" algn="l"/>
              </a:tabLst>
            </a:lvl1pPr>
            <a:lvl2pPr>
              <a:tabLst>
                <a:tab pos="444500" algn="l"/>
              </a:tabLst>
            </a:lvl2pPr>
            <a:lvl3pPr>
              <a:tabLst>
                <a:tab pos="444500" algn="l"/>
              </a:tabLst>
            </a:lvl3pPr>
            <a:lvl4pPr>
              <a:tabLst>
                <a:tab pos="444500" algn="l"/>
              </a:tabLst>
            </a:lvl4pPr>
            <a:lvl5pPr>
              <a:tabLst>
                <a:tab pos="444500" algn="l"/>
              </a:tabLst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sp>
        <p:nvSpPr>
          <p:cNvPr id="21" name="Shape 21"/>
          <p:cNvSpPr>
            <a:spLocks noGrp="1"/>
          </p:cNvSpPr>
          <p:nvPr>
            <p:ph type="sldNum" sz="quarter" idx="2"/>
          </p:nvPr>
        </p:nvSpPr>
        <p:spPr>
          <a:xfrm>
            <a:off x="4678396" y="3424718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 text boxes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/>
          </p:cNvSpPr>
          <p:nvPr>
            <p:ph type="sldNum" sz="quarter" idx="2"/>
          </p:nvPr>
        </p:nvSpPr>
        <p:spPr>
          <a:xfrm>
            <a:off x="4673870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34" name="Shape 134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2027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135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hape 136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7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+ pictures_Logo(s)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056020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sp>
        <p:nvSpPr>
          <p:cNvPr id="140" name="Shape 140"/>
          <p:cNvSpPr/>
          <p:nvPr/>
        </p:nvSpPr>
        <p:spPr>
          <a:xfrm>
            <a:off x="109183" y="3442499"/>
            <a:ext cx="828795" cy="191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277" tIns="32277" rIns="32277" bIns="32277" anchor="ctr">
            <a:spAutoFit/>
          </a:bodyPr>
          <a:lstStyle>
            <a:lvl1pPr>
              <a:defRPr sz="8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">
                <a:solidFill>
                  <a:srgbClr val="888888"/>
                </a:solidFill>
              </a:rPr>
              <a:t>‹nr.›</a:t>
            </a:r>
          </a:p>
        </p:txBody>
      </p:sp>
      <p:pic>
        <p:nvPicPr>
          <p:cNvPr id="141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hape 142"/>
          <p:cNvSpPr/>
          <p:nvPr/>
        </p:nvSpPr>
        <p:spPr>
          <a:xfrm>
            <a:off x="0" y="3422074"/>
            <a:ext cx="3025183" cy="36001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43" name="image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00719" y="3213603"/>
            <a:ext cx="619222" cy="3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6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46312" y="3216673"/>
            <a:ext cx="613055" cy="3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age7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01267" y="3263889"/>
            <a:ext cx="703424" cy="32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+ pictures_Specific logo(s)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056020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sp>
        <p:nvSpPr>
          <p:cNvPr id="148" name="Shape 148"/>
          <p:cNvSpPr/>
          <p:nvPr/>
        </p:nvSpPr>
        <p:spPr>
          <a:xfrm>
            <a:off x="109183" y="3442499"/>
            <a:ext cx="828795" cy="191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277" tIns="32277" rIns="32277" bIns="32277" anchor="ctr">
            <a:spAutoFit/>
          </a:bodyPr>
          <a:lstStyle>
            <a:lvl1pPr>
              <a:defRPr sz="8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">
                <a:solidFill>
                  <a:srgbClr val="888888"/>
                </a:solidFill>
              </a:rPr>
              <a:t>‹nr.›</a:t>
            </a:r>
          </a:p>
        </p:txBody>
      </p:sp>
      <p:pic>
        <p:nvPicPr>
          <p:cNvPr id="149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Shape 150"/>
          <p:cNvSpPr/>
          <p:nvPr/>
        </p:nvSpPr>
        <p:spPr>
          <a:xfrm>
            <a:off x="0" y="3422074"/>
            <a:ext cx="3025183" cy="36001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pictur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body" idx="1"/>
          </p:nvPr>
        </p:nvSpPr>
        <p:spPr>
          <a:xfrm>
            <a:off x="349918" y="207362"/>
            <a:ext cx="2633778" cy="22448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Five</a:t>
            </a:r>
          </a:p>
        </p:txBody>
      </p:sp>
      <p:sp>
        <p:nvSpPr>
          <p:cNvPr id="153" name="Shape 153"/>
          <p:cNvSpPr>
            <a:spLocks noGrp="1"/>
          </p:cNvSpPr>
          <p:nvPr>
            <p:ph type="sldNum" sz="quarter" idx="2"/>
          </p:nvPr>
        </p:nvSpPr>
        <p:spPr>
          <a:xfrm>
            <a:off x="5581529" y="3414331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54" name="Shape 154"/>
          <p:cNvSpPr/>
          <p:nvPr/>
        </p:nvSpPr>
        <p:spPr>
          <a:xfrm>
            <a:off x="-2" y="3415250"/>
            <a:ext cx="6410328" cy="36001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+ pictur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sldNum" sz="quarter" idx="2"/>
          </p:nvPr>
        </p:nvSpPr>
        <p:spPr>
          <a:xfrm>
            <a:off x="4678396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57" name="Shape 157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2345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158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Shape 159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60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abel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4161" y="3564637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63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2461" y="3267443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hape 164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6513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_1_ icons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body" idx="1"/>
          </p:nvPr>
        </p:nvSpPr>
        <p:spPr>
          <a:xfrm>
            <a:off x="649167" y="2018176"/>
            <a:ext cx="4870894" cy="1182817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168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hape 169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70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_2_ icons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174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Shape 175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76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 text_3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6513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sp>
        <p:nvSpPr>
          <p:cNvPr id="179" name="Shape 1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180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hape 181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2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act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/>
          </p:cNvSpPr>
          <p:nvPr>
            <p:ph type="sldNum" sz="quarter" idx="2"/>
          </p:nvPr>
        </p:nvSpPr>
        <p:spPr>
          <a:xfrm>
            <a:off x="4676092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85" name="Shape 185"/>
          <p:cNvSpPr>
            <a:spLocks noGrp="1"/>
          </p:cNvSpPr>
          <p:nvPr>
            <p:ph type="body" idx="1"/>
          </p:nvPr>
        </p:nvSpPr>
        <p:spPr>
          <a:xfrm>
            <a:off x="657248" y="765597"/>
            <a:ext cx="2084502" cy="142790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"/>
              </a:spcBef>
              <a:defRPr sz="700"/>
            </a:lvl1pPr>
            <a:lvl2pPr marL="393382" indent="-70607">
              <a:spcBef>
                <a:spcPts val="100"/>
              </a:spcBef>
              <a:defRPr sz="700"/>
            </a:lvl2pPr>
            <a:lvl3pPr marL="712005" indent="-66454">
              <a:spcBef>
                <a:spcPts val="100"/>
              </a:spcBef>
              <a:defRPr sz="700"/>
            </a:lvl3pPr>
            <a:lvl4pPr marL="1049021" indent="-80694">
              <a:spcBef>
                <a:spcPts val="100"/>
              </a:spcBef>
              <a:defRPr sz="700"/>
            </a:lvl4pPr>
            <a:lvl5pPr marL="1371798" indent="-80694">
              <a:spcBef>
                <a:spcPts val="100"/>
              </a:spcBef>
              <a:defRPr sz="7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7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7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7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7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186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Shape 187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8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 text boxes with picture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3341687" y="816277"/>
            <a:ext cx="2368762" cy="2854023"/>
          </a:xfrm>
          <a:prstGeom prst="rect">
            <a:avLst/>
          </a:prstGeom>
        </p:spPr>
        <p:txBody>
          <a:bodyPr/>
          <a:lstStyle>
            <a:lvl1pPr>
              <a:tabLst>
                <a:tab pos="444500" algn="l"/>
              </a:tabLst>
            </a:lvl1pPr>
            <a:lvl2pPr>
              <a:tabLst>
                <a:tab pos="444500" algn="l"/>
              </a:tabLst>
            </a:lvl2pPr>
            <a:lvl3pPr>
              <a:tabLst>
                <a:tab pos="444500" algn="l"/>
              </a:tabLst>
            </a:lvl3pPr>
            <a:lvl4pPr>
              <a:tabLst>
                <a:tab pos="444500" algn="l"/>
              </a:tabLst>
            </a:lvl4pPr>
            <a:lvl5pPr>
              <a:tabLst>
                <a:tab pos="444500" algn="l"/>
              </a:tabLst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xfrm>
            <a:off x="4678396" y="3424718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c with footer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91" name="Shape 191"/>
          <p:cNvSpPr/>
          <p:nvPr/>
        </p:nvSpPr>
        <p:spPr>
          <a:xfrm>
            <a:off x="-1580084" y="1250899"/>
            <a:ext cx="1514248" cy="761366"/>
          </a:xfrm>
          <a:prstGeom prst="rect">
            <a:avLst/>
          </a:prstGeom>
          <a:ln>
            <a:solidFill>
              <a:srgbClr val="73B63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FFFFFF"/>
                </a:solidFill>
              </a:rPr>
              <a:t>This is a blanc dia. You can use this if you have a lot of pictures, tables, icons etc. </a:t>
            </a:r>
          </a:p>
        </p:txBody>
      </p:sp>
      <p:pic>
        <p:nvPicPr>
          <p:cNvPr id="192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Shape 193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4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 Titl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02286" y="207249"/>
            <a:ext cx="1528961" cy="64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hape 197"/>
          <p:cNvSpPr/>
          <p:nvPr/>
        </p:nvSpPr>
        <p:spPr>
          <a:xfrm>
            <a:off x="-2" y="3348637"/>
            <a:ext cx="6410328" cy="72001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8" name="Shape 198"/>
          <p:cNvSpPr>
            <a:spLocks noGrp="1"/>
          </p:cNvSpPr>
          <p:nvPr>
            <p:ph type="body" idx="1"/>
          </p:nvPr>
        </p:nvSpPr>
        <p:spPr>
          <a:xfrm>
            <a:off x="754767" y="1875645"/>
            <a:ext cx="5218402" cy="155189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84163" indent="-161388">
              <a:lnSpc>
                <a:spcPct val="90000"/>
              </a:lnSpc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797446" indent="-151895">
              <a:lnSpc>
                <a:spcPct val="90000"/>
              </a:lnSpc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52771" indent="-184444">
              <a:lnSpc>
                <a:spcPct val="90000"/>
              </a:lnSpc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75548" indent="-184444">
              <a:lnSpc>
                <a:spcPct val="90000"/>
              </a:lnSpc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199" name="image2.jpeg" descr="slogancmyknosymbol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87538" y="3106522"/>
            <a:ext cx="2118669" cy="165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image3.png" descr="blokjes slide1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0594" y="2780430"/>
            <a:ext cx="2258700" cy="89229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5" name="Group 205"/>
          <p:cNvGrpSpPr/>
          <p:nvPr/>
        </p:nvGrpSpPr>
        <p:grpSpPr>
          <a:xfrm>
            <a:off x="-2013044" y="15777"/>
            <a:ext cx="1958452" cy="3076176"/>
            <a:chOff x="0" y="0"/>
            <a:chExt cx="1958451" cy="3076175"/>
          </a:xfrm>
        </p:grpSpPr>
        <p:sp>
          <p:nvSpPr>
            <p:cNvPr id="201" name="Shape 201"/>
            <p:cNvSpPr/>
            <p:nvPr/>
          </p:nvSpPr>
          <p:spPr>
            <a:xfrm>
              <a:off x="0" y="0"/>
              <a:ext cx="1958452" cy="3076176"/>
            </a:xfrm>
            <a:prstGeom prst="rect">
              <a:avLst/>
            </a:prstGeom>
            <a:noFill/>
            <a:ln w="9525" cap="flat">
              <a:solidFill>
                <a:srgbClr val="752774"/>
              </a:solidFill>
              <a:prstDash val="solid"/>
              <a:beve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>
                <a:defRPr sz="1800"/>
              </a:pPr>
              <a:r>
                <a:rPr sz="1100" b="1">
                  <a:solidFill>
                    <a:srgbClr val="FFFFFF"/>
                  </a:solidFill>
                </a:rPr>
                <a:t>General Information:</a:t>
              </a:r>
            </a:p>
            <a:p>
              <a:pPr marL="145073" lvl="0" indent="-145073">
                <a:buClr>
                  <a:srgbClr val="E47823"/>
                </a:buClr>
                <a:buSzPct val="100000"/>
                <a:buFont typeface="Arial"/>
                <a:buChar char="•"/>
                <a:defRPr sz="1800"/>
              </a:pPr>
              <a:r>
                <a:rPr sz="1100" b="1">
                  <a:solidFill>
                    <a:srgbClr val="FFFFFF"/>
                  </a:solidFill>
                </a:rPr>
                <a:t>PowerPoint Colours</a:t>
              </a:r>
            </a:p>
            <a:p>
              <a:pPr lvl="0">
                <a:defRPr sz="1800"/>
              </a:pPr>
              <a:endParaRPr sz="1100">
                <a:solidFill>
                  <a:srgbClr val="FFFFFF"/>
                </a:solidFill>
              </a:endParaRPr>
            </a:p>
            <a:p>
              <a:pPr lvl="0">
                <a:defRPr sz="1800"/>
              </a:pPr>
              <a:endParaRPr sz="1100" b="1">
                <a:solidFill>
                  <a:srgbClr val="FFFFFF"/>
                </a:solidFill>
              </a:endParaRPr>
            </a:p>
            <a:p>
              <a:pPr lvl="0">
                <a:defRPr sz="1800"/>
              </a:pPr>
              <a:endParaRPr sz="1000" b="1">
                <a:solidFill>
                  <a:srgbClr val="FFFFFF"/>
                </a:solidFill>
              </a:endParaRP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Grey: 		RGB 119 – 120 – 119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Orange: 	RGB 228  - 120 – 35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Yellow: 	RGB 246 – 188 - 28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Purple: 	RGB 117 – 39 – 116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Red: 		RGB 205 – 9 – 32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Light Green: RGB 115 – 182 – 50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Dark Green: RGB 0 – 128 - 0</a:t>
              </a:r>
            </a:p>
            <a:p>
              <a:pPr lvl="0">
                <a:defRPr sz="1800"/>
              </a:pPr>
              <a:endParaRPr sz="1000"/>
            </a:p>
            <a:p>
              <a:pPr marL="145073" lvl="0" indent="-145073">
                <a:buClr>
                  <a:srgbClr val="E47823"/>
                </a:buClr>
                <a:buSzPct val="100000"/>
                <a:buFont typeface="Arial"/>
                <a:buChar char="•"/>
                <a:defRPr sz="1800"/>
              </a:pPr>
              <a:r>
                <a:rPr sz="1100" b="1">
                  <a:solidFill>
                    <a:srgbClr val="FFFFFF"/>
                  </a:solidFill>
                </a:rPr>
                <a:t>Font</a:t>
              </a:r>
              <a:r>
                <a:rPr sz="1000" b="1">
                  <a:solidFill>
                    <a:srgbClr val="FFFFFF"/>
                  </a:solidFill>
                </a:rPr>
                <a:t> </a:t>
              </a:r>
              <a:r>
                <a:rPr sz="1100" b="1">
                  <a:solidFill>
                    <a:srgbClr val="FFFFFF"/>
                  </a:solidFill>
                </a:rPr>
                <a:t>Size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Titles = Century Gothic  18pt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Subtitles = Century Gothic 16pt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Text = Calibri 13pt</a:t>
              </a:r>
            </a:p>
          </p:txBody>
        </p:sp>
        <p:grpSp>
          <p:nvGrpSpPr>
            <p:cNvPr id="204" name="Group 204"/>
            <p:cNvGrpSpPr/>
            <p:nvPr/>
          </p:nvGrpSpPr>
          <p:grpSpPr>
            <a:xfrm>
              <a:off x="289368" y="408773"/>
              <a:ext cx="1379714" cy="321225"/>
              <a:chOff x="0" y="0"/>
              <a:chExt cx="1379712" cy="321223"/>
            </a:xfrm>
          </p:grpSpPr>
          <p:sp>
            <p:nvSpPr>
              <p:cNvPr id="202" name="Shape 202"/>
              <p:cNvSpPr/>
              <p:nvPr/>
            </p:nvSpPr>
            <p:spPr>
              <a:xfrm>
                <a:off x="0" y="0"/>
                <a:ext cx="1379713" cy="321224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pic>
            <p:nvPicPr>
              <p:cNvPr id="203" name="image4.png"/>
              <p:cNvPicPr/>
              <p:nvPr/>
            </p:nvPicPr>
            <p:blipFill>
              <a:blip r:embed="rId5">
                <a:extLst/>
              </a:blip>
              <a:srcRect l="29545" t="12508" r="59835" b="83596"/>
              <a:stretch>
                <a:fillRect/>
              </a:stretch>
            </p:blipFill>
            <p:spPr>
              <a:xfrm>
                <a:off x="0" y="0"/>
                <a:ext cx="1379713" cy="321224"/>
              </a:xfrm>
              <a:prstGeom prst="rect">
                <a:avLst/>
              </a:prstGeom>
              <a:ln w="9525" cap="flat">
                <a:solidFill>
                  <a:srgbClr val="752774"/>
                </a:solidFill>
                <a:prstDash val="solid"/>
                <a:bevel/>
              </a:ln>
              <a:effectLst/>
            </p:spPr>
          </p:pic>
        </p:grpSp>
      </p:grp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with ic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sldNum" sz="quarter" idx="2"/>
          </p:nvPr>
        </p:nvSpPr>
        <p:spPr>
          <a:xfrm>
            <a:off x="4673870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08" name="Shape 208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0173" cy="50752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209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hape 210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1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 text boxes with ic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/>
          </p:cNvSpPr>
          <p:nvPr>
            <p:ph type="sldNum" sz="quarter" idx="2"/>
          </p:nvPr>
        </p:nvSpPr>
        <p:spPr>
          <a:xfrm>
            <a:off x="4678396" y="3424718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14" name="Shape 214"/>
          <p:cNvSpPr>
            <a:spLocks noGrp="1"/>
          </p:cNvSpPr>
          <p:nvPr>
            <p:ph type="body" idx="1"/>
          </p:nvPr>
        </p:nvSpPr>
        <p:spPr>
          <a:xfrm>
            <a:off x="3057092" y="816277"/>
            <a:ext cx="2653358" cy="2854023"/>
          </a:xfrm>
          <a:prstGeom prst="rect">
            <a:avLst/>
          </a:prstGeom>
        </p:spPr>
        <p:txBody>
          <a:bodyPr/>
          <a:lstStyle>
            <a:lvl1pPr>
              <a:tabLst>
                <a:tab pos="444500" algn="l"/>
              </a:tabLst>
            </a:lvl1pPr>
            <a:lvl2pPr>
              <a:tabLst>
                <a:tab pos="444500" algn="l"/>
              </a:tabLst>
            </a:lvl2pPr>
            <a:lvl3pPr>
              <a:tabLst>
                <a:tab pos="444500" algn="l"/>
              </a:tabLst>
            </a:lvl3pPr>
            <a:lvl4pPr>
              <a:tabLst>
                <a:tab pos="444500" algn="l"/>
              </a:tabLst>
            </a:lvl4pPr>
            <a:lvl5pPr>
              <a:tabLst>
                <a:tab pos="444500" algn="l"/>
              </a:tabLst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215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hape 216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7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 text boxes with pictur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/>
          </p:cNvSpPr>
          <p:nvPr>
            <p:ph type="body" idx="1"/>
          </p:nvPr>
        </p:nvSpPr>
        <p:spPr>
          <a:xfrm>
            <a:off x="3341687" y="816277"/>
            <a:ext cx="2368762" cy="2854023"/>
          </a:xfrm>
          <a:prstGeom prst="rect">
            <a:avLst/>
          </a:prstGeom>
        </p:spPr>
        <p:txBody>
          <a:bodyPr/>
          <a:lstStyle>
            <a:lvl1pPr>
              <a:tabLst>
                <a:tab pos="444500" algn="l"/>
              </a:tabLst>
            </a:lvl1pPr>
            <a:lvl2pPr>
              <a:tabLst>
                <a:tab pos="444500" algn="l"/>
              </a:tabLst>
            </a:lvl2pPr>
            <a:lvl3pPr>
              <a:tabLst>
                <a:tab pos="444500" algn="l"/>
              </a:tabLst>
            </a:lvl3pPr>
            <a:lvl4pPr>
              <a:tabLst>
                <a:tab pos="444500" algn="l"/>
              </a:tabLst>
            </a:lvl4pPr>
            <a:lvl5pPr>
              <a:tabLst>
                <a:tab pos="444500" algn="l"/>
              </a:tabLst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sp>
        <p:nvSpPr>
          <p:cNvPr id="220" name="Shape 220"/>
          <p:cNvSpPr>
            <a:spLocks noGrp="1"/>
          </p:cNvSpPr>
          <p:nvPr>
            <p:ph type="sldNum" sz="quarter" idx="2"/>
          </p:nvPr>
        </p:nvSpPr>
        <p:spPr>
          <a:xfrm>
            <a:off x="4678396" y="3424718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221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Shape 222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3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text boxes with ic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/>
          </p:cNvSpPr>
          <p:nvPr>
            <p:ph type="sldNum" sz="quarter" idx="2"/>
          </p:nvPr>
        </p:nvSpPr>
        <p:spPr>
          <a:xfrm>
            <a:off x="4678396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26" name="Shape 226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6513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227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Shape 228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9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bullet points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/>
          </p:cNvSpPr>
          <p:nvPr>
            <p:ph type="sldNum" sz="quarter" idx="2"/>
          </p:nvPr>
        </p:nvSpPr>
        <p:spPr>
          <a:xfrm>
            <a:off x="4678396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32" name="Shape 232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2026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233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Shape 234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5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 text boxes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/>
          </p:cNvSpPr>
          <p:nvPr>
            <p:ph type="sldNum" sz="quarter" idx="2"/>
          </p:nvPr>
        </p:nvSpPr>
        <p:spPr>
          <a:xfrm>
            <a:off x="4673870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38" name="Shape 238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2027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239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Shape 240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1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+ pictures_Logo(s)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056020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sp>
        <p:nvSpPr>
          <p:cNvPr id="244" name="Shape 244"/>
          <p:cNvSpPr/>
          <p:nvPr/>
        </p:nvSpPr>
        <p:spPr>
          <a:xfrm>
            <a:off x="109183" y="3442499"/>
            <a:ext cx="828795" cy="191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277" tIns="32277" rIns="32277" bIns="32277" anchor="ctr">
            <a:spAutoFit/>
          </a:bodyPr>
          <a:lstStyle>
            <a:lvl1pPr>
              <a:defRPr sz="8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">
                <a:solidFill>
                  <a:srgbClr val="888888"/>
                </a:solidFill>
              </a:rPr>
              <a:t>‹nr.›</a:t>
            </a:r>
          </a:p>
        </p:txBody>
      </p:sp>
      <p:pic>
        <p:nvPicPr>
          <p:cNvPr id="245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Shape 246"/>
          <p:cNvSpPr/>
          <p:nvPr/>
        </p:nvSpPr>
        <p:spPr>
          <a:xfrm>
            <a:off x="0" y="3422074"/>
            <a:ext cx="3025183" cy="36001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7" name="image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00719" y="3213603"/>
            <a:ext cx="619222" cy="3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image6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46312" y="3216673"/>
            <a:ext cx="613055" cy="3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image7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01267" y="3263889"/>
            <a:ext cx="703424" cy="32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+ pictures_Specific logo(s)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056020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sp>
        <p:nvSpPr>
          <p:cNvPr id="252" name="Shape 252"/>
          <p:cNvSpPr/>
          <p:nvPr/>
        </p:nvSpPr>
        <p:spPr>
          <a:xfrm>
            <a:off x="109183" y="3442499"/>
            <a:ext cx="828795" cy="191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277" tIns="32277" rIns="32277" bIns="32277" anchor="ctr">
            <a:spAutoFit/>
          </a:bodyPr>
          <a:lstStyle>
            <a:lvl1pPr>
              <a:defRPr sz="8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">
                <a:solidFill>
                  <a:srgbClr val="888888"/>
                </a:solidFill>
              </a:rPr>
              <a:t>‹nr.›</a:t>
            </a:r>
          </a:p>
        </p:txBody>
      </p:sp>
      <p:pic>
        <p:nvPicPr>
          <p:cNvPr id="253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Shape 254"/>
          <p:cNvSpPr/>
          <p:nvPr/>
        </p:nvSpPr>
        <p:spPr>
          <a:xfrm>
            <a:off x="0" y="3422074"/>
            <a:ext cx="3025183" cy="36001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text boxes with icon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xfrm>
            <a:off x="4682923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6513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pictur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image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26794" y="114954"/>
            <a:ext cx="800101" cy="342901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Shape 257"/>
          <p:cNvSpPr>
            <a:spLocks noGrp="1"/>
          </p:cNvSpPr>
          <p:nvPr>
            <p:ph type="body" idx="1"/>
          </p:nvPr>
        </p:nvSpPr>
        <p:spPr>
          <a:xfrm>
            <a:off x="349918" y="207362"/>
            <a:ext cx="2633778" cy="22448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Five</a:t>
            </a:r>
          </a:p>
        </p:txBody>
      </p:sp>
      <p:sp>
        <p:nvSpPr>
          <p:cNvPr id="258" name="Shape 258"/>
          <p:cNvSpPr>
            <a:spLocks noGrp="1"/>
          </p:cNvSpPr>
          <p:nvPr>
            <p:ph type="sldNum" sz="quarter" idx="2"/>
          </p:nvPr>
        </p:nvSpPr>
        <p:spPr>
          <a:xfrm>
            <a:off x="5582804" y="3417346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59" name="Shape 259"/>
          <p:cNvSpPr/>
          <p:nvPr/>
        </p:nvSpPr>
        <p:spPr>
          <a:xfrm>
            <a:off x="-2" y="3415250"/>
            <a:ext cx="6411602" cy="36001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+ pictur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/>
          </p:cNvSpPr>
          <p:nvPr>
            <p:ph type="sldNum" sz="quarter" idx="2"/>
          </p:nvPr>
        </p:nvSpPr>
        <p:spPr>
          <a:xfrm>
            <a:off x="4678396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62" name="Shape 262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2345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263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Shape 264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65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abel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/>
        </p:nvSpPr>
        <p:spPr>
          <a:xfrm>
            <a:off x="4161" y="3564637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68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2461" y="3267443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Shape 269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6513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_1_ icons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72" name="Shape 272"/>
          <p:cNvSpPr>
            <a:spLocks noGrp="1"/>
          </p:cNvSpPr>
          <p:nvPr>
            <p:ph type="body" idx="1"/>
          </p:nvPr>
        </p:nvSpPr>
        <p:spPr>
          <a:xfrm>
            <a:off x="649167" y="2018176"/>
            <a:ext cx="4870894" cy="1182817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273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Shape 274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75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_2_ icons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78" name="Shape 2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279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Shape 280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1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 text_3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6513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sp>
        <p:nvSpPr>
          <p:cNvPr id="284" name="Shape 2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285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Shape 286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7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act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/>
          </p:cNvSpPr>
          <p:nvPr>
            <p:ph type="sldNum" sz="quarter" idx="2"/>
          </p:nvPr>
        </p:nvSpPr>
        <p:spPr>
          <a:xfrm>
            <a:off x="4676092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90" name="Shape 290"/>
          <p:cNvSpPr>
            <a:spLocks noGrp="1"/>
          </p:cNvSpPr>
          <p:nvPr>
            <p:ph type="body" idx="1"/>
          </p:nvPr>
        </p:nvSpPr>
        <p:spPr>
          <a:xfrm>
            <a:off x="657248" y="765597"/>
            <a:ext cx="2084502" cy="142790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"/>
              </a:spcBef>
              <a:defRPr sz="700"/>
            </a:lvl1pPr>
            <a:lvl2pPr marL="393382" indent="-70607">
              <a:spcBef>
                <a:spcPts val="100"/>
              </a:spcBef>
              <a:defRPr sz="700"/>
            </a:lvl2pPr>
            <a:lvl3pPr marL="712005" indent="-66454">
              <a:spcBef>
                <a:spcPts val="100"/>
              </a:spcBef>
              <a:defRPr sz="700"/>
            </a:lvl3pPr>
            <a:lvl4pPr marL="1049021" indent="-80694">
              <a:spcBef>
                <a:spcPts val="100"/>
              </a:spcBef>
              <a:defRPr sz="700"/>
            </a:lvl4pPr>
            <a:lvl5pPr marL="1371798" indent="-80694">
              <a:spcBef>
                <a:spcPts val="100"/>
              </a:spcBef>
              <a:defRPr sz="7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7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7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7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7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291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Shape 292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93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c with footer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-1580084" y="1250899"/>
            <a:ext cx="1514248" cy="761366"/>
          </a:xfrm>
          <a:prstGeom prst="rect">
            <a:avLst/>
          </a:prstGeom>
          <a:ln>
            <a:solidFill>
              <a:srgbClr val="752774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FFFFFF"/>
                </a:solidFill>
              </a:rPr>
              <a:t>This is a blanc dia. You can use this if you have a lot of pictures, tables, icons etc. </a:t>
            </a:r>
          </a:p>
        </p:txBody>
      </p:sp>
      <p:pic>
        <p:nvPicPr>
          <p:cNvPr id="297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Shape 298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99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c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/>
          </p:cNvSpPr>
          <p:nvPr>
            <p:ph type="body" idx="1"/>
          </p:nvPr>
        </p:nvSpPr>
        <p:spPr>
          <a:xfrm>
            <a:off x="1" y="0"/>
            <a:ext cx="6410324" cy="367665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picture -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gray">
          <a:xfrm>
            <a:off x="226800" y="0"/>
            <a:ext cx="5947200" cy="1146970"/>
          </a:xfrm>
          <a:prstGeom prst="rect">
            <a:avLst/>
          </a:prstGeom>
          <a:solidFill>
            <a:schemeClr val="bg1">
              <a:alpha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62902" tIns="50322" rIns="62902" bIns="50322" rtlCol="0" anchor="ctr"/>
          <a:lstStyle/>
          <a:p>
            <a:pPr marR="0" algn="ctr" defTabSz="63906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9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" name="Picture 3" descr="SAP_grad_R_pref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033" y="3254848"/>
            <a:ext cx="641867" cy="242988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gray">
          <a:xfrm>
            <a:off x="226800" y="0"/>
            <a:ext cx="5947200" cy="86700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lIns="62902" tIns="50322" rIns="62902" bIns="50322" rtlCol="0" anchor="ctr"/>
          <a:lstStyle/>
          <a:p>
            <a:pPr marR="0" algn="ctr" defTabSz="63906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100" b="0" i="0" u="none" strike="noStrike" kern="0" cap="none" spc="0" normalizeH="0" baseline="0" noProof="0" dirty="0" err="1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89801" y="802713"/>
            <a:ext cx="4788000" cy="26354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marR="0" indent="0" algn="l" defTabSz="6390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100" b="0">
                <a:solidFill>
                  <a:sysClr val="windowText" lastClr="000000"/>
                </a:solidFill>
              </a:defRPr>
            </a:lvl1pPr>
            <a:lvl2pPr marL="3195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39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585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781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976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91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2367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556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2013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89801" y="173400"/>
            <a:ext cx="5796000" cy="494153"/>
          </a:xfrm>
          <a:prstGeom prst="rect">
            <a:avLst/>
          </a:prstGeom>
        </p:spPr>
        <p:txBody>
          <a:bodyPr lIns="91294" tIns="45647" rIns="91294" bIns="45647" anchor="t" anchorCtr="0">
            <a:noAutofit/>
          </a:bodyPr>
          <a:lstStyle>
            <a:lvl1pPr>
              <a:defRPr sz="210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r>
              <a:rPr lang="en-US" sz="2100" dirty="0" smtClean="0"/>
              <a:t>Alternate Presentation Title</a:t>
            </a:r>
            <a:br>
              <a:rPr lang="en-US" sz="2100" dirty="0" smtClean="0"/>
            </a:br>
            <a:r>
              <a:rPr lang="en-US" sz="2100" dirty="0" smtClean="0"/>
              <a:t>Breaks to Two 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7341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 text boxes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4673870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2027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+ pictures_Specific logo(s)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056020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44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xfrm>
            <a:off x="51183" y="3454079"/>
            <a:ext cx="828795" cy="191557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46" name="Shape 46"/>
          <p:cNvSpPr/>
          <p:nvPr/>
        </p:nvSpPr>
        <p:spPr>
          <a:xfrm>
            <a:off x="0" y="3422074"/>
            <a:ext cx="3025183" cy="36001"/>
          </a:xfrm>
          <a:prstGeom prst="rect">
            <a:avLst/>
          </a:prstGeom>
          <a:solidFill>
            <a:srgbClr val="E4782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picture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xfrm>
            <a:off x="349918" y="207362"/>
            <a:ext cx="2633778" cy="22448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Five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xfrm>
            <a:off x="5579269" y="3420191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50" name="Shape 50"/>
          <p:cNvSpPr/>
          <p:nvPr/>
        </p:nvSpPr>
        <p:spPr>
          <a:xfrm>
            <a:off x="-2" y="3415250"/>
            <a:ext cx="6410328" cy="36001"/>
          </a:xfrm>
          <a:prstGeom prst="rect">
            <a:avLst/>
          </a:prstGeom>
          <a:solidFill>
            <a:srgbClr val="E4782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+ picture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sldNum" sz="quarter" idx="2"/>
          </p:nvPr>
        </p:nvSpPr>
        <p:spPr>
          <a:xfrm>
            <a:off x="4678396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2345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abel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6513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sp>
        <p:nvSpPr>
          <p:cNvPr id="56" name="Shape 56"/>
          <p:cNvSpPr/>
          <p:nvPr/>
        </p:nvSpPr>
        <p:spPr>
          <a:xfrm>
            <a:off x="4161" y="3564637"/>
            <a:ext cx="5508002" cy="35723"/>
          </a:xfrm>
          <a:prstGeom prst="rect">
            <a:avLst/>
          </a:prstGeom>
          <a:solidFill>
            <a:srgbClr val="E4782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7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2461" y="3267443"/>
            <a:ext cx="785517" cy="3329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50" Type="http://schemas.openxmlformats.org/officeDocument/2006/relationships/theme" Target="../theme/theme1.xml"/><Relationship Id="rId51" Type="http://schemas.openxmlformats.org/officeDocument/2006/relationships/image" Target="../media/image1.jpeg"/><Relationship Id="rId5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sldNum" sz="quarter" idx="2"/>
          </p:nvPr>
        </p:nvSpPr>
        <p:spPr>
          <a:xfrm>
            <a:off x="4681378" y="3429245"/>
            <a:ext cx="828796" cy="191557"/>
          </a:xfrm>
          <a:prstGeom prst="rect">
            <a:avLst/>
          </a:prstGeom>
          <a:ln w="12700">
            <a:miter lim="400000"/>
          </a:ln>
        </p:spPr>
        <p:txBody>
          <a:bodyPr lIns="32277" tIns="32277" rIns="32277" bIns="32277" anchor="ctr">
            <a:spAutoFit/>
          </a:bodyPr>
          <a:lstStyle>
            <a:lvl1pPr algn="r">
              <a:defRPr sz="800">
                <a:solidFill>
                  <a:srgbClr val="888888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45217" y="792984"/>
            <a:ext cx="4870894" cy="2877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277" tIns="32277" rIns="32277" bIns="32277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4" name="image1.jpg" descr="delaware_logo_1112.jpg"/>
          <p:cNvPicPr/>
          <p:nvPr/>
        </p:nvPicPr>
        <p:blipFill>
          <a:blip r:embed="rId51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5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E4782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" name="image3.png" descr="blokjes slide1.png"/>
          <p:cNvPicPr/>
          <p:nvPr/>
        </p:nvPicPr>
        <p:blipFill>
          <a:blip r:embed="rId52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7" r:id="rId6"/>
    <p:sldLayoutId id="2147483658" r:id="rId7"/>
    <p:sldLayoutId id="2147483659" r:id="rId8"/>
    <p:sldLayoutId id="2147483660" r:id="rId9"/>
    <p:sldLayoutId id="2147483662" r:id="rId10"/>
    <p:sldLayoutId id="2147483663" r:id="rId11"/>
    <p:sldLayoutId id="2147483666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8" r:id="rId22"/>
    <p:sldLayoutId id="2147483679" r:id="rId23"/>
    <p:sldLayoutId id="2147483680" r:id="rId24"/>
    <p:sldLayoutId id="2147483681" r:id="rId25"/>
    <p:sldLayoutId id="2147483682" r:id="rId26"/>
    <p:sldLayoutId id="2147483683" r:id="rId27"/>
    <p:sldLayoutId id="2147483684" r:id="rId28"/>
    <p:sldLayoutId id="2147483685" r:id="rId29"/>
    <p:sldLayoutId id="2147483686" r:id="rId30"/>
    <p:sldLayoutId id="2147483687" r:id="rId31"/>
    <p:sldLayoutId id="2147483688" r:id="rId32"/>
    <p:sldLayoutId id="2147483689" r:id="rId33"/>
    <p:sldLayoutId id="2147483690" r:id="rId34"/>
    <p:sldLayoutId id="2147483691" r:id="rId35"/>
    <p:sldLayoutId id="2147483692" r:id="rId36"/>
    <p:sldLayoutId id="2147483693" r:id="rId37"/>
    <p:sldLayoutId id="2147483694" r:id="rId38"/>
    <p:sldLayoutId id="2147483695" r:id="rId39"/>
    <p:sldLayoutId id="2147483696" r:id="rId40"/>
    <p:sldLayoutId id="2147483697" r:id="rId41"/>
    <p:sldLayoutId id="2147483698" r:id="rId42"/>
    <p:sldLayoutId id="2147483699" r:id="rId43"/>
    <p:sldLayoutId id="2147483700" r:id="rId44"/>
    <p:sldLayoutId id="2147483701" r:id="rId45"/>
    <p:sldLayoutId id="2147483702" r:id="rId46"/>
    <p:sldLayoutId id="2147483703" r:id="rId47"/>
    <p:sldLayoutId id="2147483704" r:id="rId48"/>
    <p:sldLayoutId id="2147483705" r:id="rId49"/>
  </p:sldLayoutIdLst>
  <p:transition spd="med"/>
  <p:txStyles>
    <p:titleStyle>
      <a:lvl1pPr algn="ctr" defTabSz="322776">
        <a:defRPr sz="3100">
          <a:latin typeface="Century Gothic"/>
          <a:ea typeface="Century Gothic"/>
          <a:cs typeface="Century Gothic"/>
          <a:sym typeface="Century Gothic"/>
        </a:defRPr>
      </a:lvl1pPr>
      <a:lvl2pPr algn="ctr" defTabSz="322776">
        <a:defRPr sz="3100">
          <a:latin typeface="Century Gothic"/>
          <a:ea typeface="Century Gothic"/>
          <a:cs typeface="Century Gothic"/>
          <a:sym typeface="Century Gothic"/>
        </a:defRPr>
      </a:lvl2pPr>
      <a:lvl3pPr algn="ctr" defTabSz="322776">
        <a:defRPr sz="3100">
          <a:latin typeface="Century Gothic"/>
          <a:ea typeface="Century Gothic"/>
          <a:cs typeface="Century Gothic"/>
          <a:sym typeface="Century Gothic"/>
        </a:defRPr>
      </a:lvl3pPr>
      <a:lvl4pPr algn="ctr" defTabSz="322776">
        <a:defRPr sz="3100">
          <a:latin typeface="Century Gothic"/>
          <a:ea typeface="Century Gothic"/>
          <a:cs typeface="Century Gothic"/>
          <a:sym typeface="Century Gothic"/>
        </a:defRPr>
      </a:lvl4pPr>
      <a:lvl5pPr algn="ctr" defTabSz="322776">
        <a:defRPr sz="3100">
          <a:latin typeface="Century Gothic"/>
          <a:ea typeface="Century Gothic"/>
          <a:cs typeface="Century Gothic"/>
          <a:sym typeface="Century Gothic"/>
        </a:defRPr>
      </a:lvl5pPr>
      <a:lvl6pPr algn="ctr" defTabSz="322776">
        <a:defRPr sz="3100">
          <a:latin typeface="Century Gothic"/>
          <a:ea typeface="Century Gothic"/>
          <a:cs typeface="Century Gothic"/>
          <a:sym typeface="Century Gothic"/>
        </a:defRPr>
      </a:lvl6pPr>
      <a:lvl7pPr algn="ctr" defTabSz="322776">
        <a:defRPr sz="3100">
          <a:latin typeface="Century Gothic"/>
          <a:ea typeface="Century Gothic"/>
          <a:cs typeface="Century Gothic"/>
          <a:sym typeface="Century Gothic"/>
        </a:defRPr>
      </a:lvl7pPr>
      <a:lvl8pPr algn="ctr" defTabSz="322776">
        <a:defRPr sz="3100">
          <a:latin typeface="Century Gothic"/>
          <a:ea typeface="Century Gothic"/>
          <a:cs typeface="Century Gothic"/>
          <a:sym typeface="Century Gothic"/>
        </a:defRPr>
      </a:lvl8pPr>
      <a:lvl9pPr algn="ctr" defTabSz="322776">
        <a:defRPr sz="3100">
          <a:latin typeface="Century Gothic"/>
          <a:ea typeface="Century Gothic"/>
          <a:cs typeface="Century Gothic"/>
          <a:sym typeface="Century Gothic"/>
        </a:defRPr>
      </a:lvl9pPr>
    </p:titleStyle>
    <p:bodyStyle>
      <a:lvl1pPr defTabSz="322776">
        <a:spcBef>
          <a:spcPts val="300"/>
        </a:spcBef>
        <a:defRPr sz="1300">
          <a:solidFill>
            <a:srgbClr val="808080"/>
          </a:solidFill>
          <a:latin typeface="Calibri"/>
          <a:ea typeface="Calibri"/>
          <a:cs typeface="Calibri"/>
          <a:sym typeface="Calibri"/>
        </a:defRPr>
      </a:lvl1pPr>
      <a:lvl2pPr marL="453903" indent="-131128" defTabSz="322776">
        <a:spcBef>
          <a:spcPts val="300"/>
        </a:spcBef>
        <a:buSzPct val="100000"/>
        <a:buChar char="–"/>
        <a:defRPr sz="1300">
          <a:solidFill>
            <a:srgbClr val="808080"/>
          </a:solidFill>
          <a:latin typeface="Calibri"/>
          <a:ea typeface="Calibri"/>
          <a:cs typeface="Calibri"/>
          <a:sym typeface="Calibri"/>
        </a:defRPr>
      </a:lvl2pPr>
      <a:lvl3pPr marL="768966" indent="-123415" defTabSz="322776">
        <a:spcBef>
          <a:spcPts val="300"/>
        </a:spcBef>
        <a:buSzPct val="100000"/>
        <a:buChar char="•"/>
        <a:defRPr sz="1300">
          <a:solidFill>
            <a:srgbClr val="808080"/>
          </a:solidFill>
          <a:latin typeface="Calibri"/>
          <a:ea typeface="Calibri"/>
          <a:cs typeface="Calibri"/>
          <a:sym typeface="Calibri"/>
        </a:defRPr>
      </a:lvl3pPr>
      <a:lvl4pPr marL="1118188" indent="-149861" defTabSz="322776">
        <a:spcBef>
          <a:spcPts val="300"/>
        </a:spcBef>
        <a:buSzPct val="100000"/>
        <a:buChar char="–"/>
        <a:defRPr sz="1300">
          <a:solidFill>
            <a:srgbClr val="808080"/>
          </a:solidFill>
          <a:latin typeface="Calibri"/>
          <a:ea typeface="Calibri"/>
          <a:cs typeface="Calibri"/>
          <a:sym typeface="Calibri"/>
        </a:defRPr>
      </a:lvl4pPr>
      <a:lvl5pPr marL="1440965" indent="-149861" defTabSz="322776">
        <a:spcBef>
          <a:spcPts val="300"/>
        </a:spcBef>
        <a:buSzPct val="100000"/>
        <a:buChar char="»"/>
        <a:defRPr sz="1300">
          <a:solidFill>
            <a:srgbClr val="808080"/>
          </a:solidFill>
          <a:latin typeface="Calibri"/>
          <a:ea typeface="Calibri"/>
          <a:cs typeface="Calibri"/>
          <a:sym typeface="Calibri"/>
        </a:defRPr>
      </a:lvl5pPr>
      <a:lvl6pPr marL="1763741" indent="-149861" defTabSz="322776">
        <a:spcBef>
          <a:spcPts val="300"/>
        </a:spcBef>
        <a:buSzPct val="100000"/>
        <a:buChar char="•"/>
        <a:defRPr sz="1300">
          <a:solidFill>
            <a:srgbClr val="808080"/>
          </a:solidFill>
          <a:latin typeface="Calibri"/>
          <a:ea typeface="Calibri"/>
          <a:cs typeface="Calibri"/>
          <a:sym typeface="Calibri"/>
        </a:defRPr>
      </a:lvl6pPr>
      <a:lvl7pPr marL="2086518" indent="-149861" defTabSz="322776">
        <a:spcBef>
          <a:spcPts val="300"/>
        </a:spcBef>
        <a:buSzPct val="100000"/>
        <a:buChar char="•"/>
        <a:defRPr sz="1300">
          <a:solidFill>
            <a:srgbClr val="808080"/>
          </a:solidFill>
          <a:latin typeface="Calibri"/>
          <a:ea typeface="Calibri"/>
          <a:cs typeface="Calibri"/>
          <a:sym typeface="Calibri"/>
        </a:defRPr>
      </a:lvl7pPr>
      <a:lvl8pPr marL="2409294" indent="-149861" defTabSz="322776">
        <a:spcBef>
          <a:spcPts val="300"/>
        </a:spcBef>
        <a:buSzPct val="100000"/>
        <a:buChar char="•"/>
        <a:defRPr sz="1300">
          <a:solidFill>
            <a:srgbClr val="808080"/>
          </a:solidFill>
          <a:latin typeface="Calibri"/>
          <a:ea typeface="Calibri"/>
          <a:cs typeface="Calibri"/>
          <a:sym typeface="Calibri"/>
        </a:defRPr>
      </a:lvl8pPr>
      <a:lvl9pPr marL="2732070" indent="-149861" defTabSz="322776">
        <a:spcBef>
          <a:spcPts val="300"/>
        </a:spcBef>
        <a:buSzPct val="100000"/>
        <a:buChar char="•"/>
        <a:defRPr sz="1300">
          <a:solidFill>
            <a:srgbClr val="808080"/>
          </a:solidFill>
          <a:latin typeface="Calibri"/>
          <a:ea typeface="Calibri"/>
          <a:cs typeface="Calibri"/>
          <a:sym typeface="Calibri"/>
        </a:defRPr>
      </a:lvl9pPr>
    </p:bodyStyle>
    <p:otherStyle>
      <a:lvl1pPr algn="r" defTabSz="322776">
        <a:defRPr sz="8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indent="322776" algn="r" defTabSz="322776">
        <a:defRPr sz="8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indent="645552" algn="r" defTabSz="322776">
        <a:defRPr sz="8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indent="968328" algn="r" defTabSz="322776">
        <a:defRPr sz="8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indent="1291105" algn="r" defTabSz="322776">
        <a:defRPr sz="8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indent="1613881" algn="r" defTabSz="322776">
        <a:defRPr sz="8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indent="1936656" algn="r" defTabSz="322776">
        <a:defRPr sz="8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indent="2259433" algn="r" defTabSz="322776">
        <a:defRPr sz="8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indent="2582210" algn="r" defTabSz="322776">
        <a:defRPr sz="8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4" Type="http://schemas.openxmlformats.org/officeDocument/2006/relationships/image" Target="../media/image38.jpg"/><Relationship Id="rId5" Type="http://schemas.openxmlformats.org/officeDocument/2006/relationships/image" Target="../media/image39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4" Type="http://schemas.openxmlformats.org/officeDocument/2006/relationships/image" Target="../media/image21.png"/><Relationship Id="rId5" Type="http://schemas.openxmlformats.org/officeDocument/2006/relationships/image" Target="../media/image27.jpg"/><Relationship Id="rId6" Type="http://schemas.openxmlformats.org/officeDocument/2006/relationships/image" Target="../media/image28.png"/><Relationship Id="rId7" Type="http://schemas.openxmlformats.org/officeDocument/2006/relationships/image" Target="../media/image4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jpg"/><Relationship Id="rId5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tiff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1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jpg"/><Relationship Id="rId12" Type="http://schemas.openxmlformats.org/officeDocument/2006/relationships/image" Target="../media/image15.png"/><Relationship Id="rId13" Type="http://schemas.openxmlformats.org/officeDocument/2006/relationships/image" Target="../media/image27.jpg"/><Relationship Id="rId14" Type="http://schemas.openxmlformats.org/officeDocument/2006/relationships/image" Target="../media/image28.png"/><Relationship Id="rId15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4" Type="http://schemas.openxmlformats.org/officeDocument/2006/relationships/image" Target="../media/image31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00800" cy="3670300"/>
          </a:xfrm>
          <a:prstGeom prst="rect">
            <a:avLst/>
          </a:prstGeom>
        </p:spPr>
      </p:pic>
      <p:pic>
        <p:nvPicPr>
          <p:cNvPr id="12" name="Afbeelding 8" descr="LOGO_DelawareConsulting_volledigwi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219" y="2873783"/>
            <a:ext cx="1788253" cy="67864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gray">
          <a:xfrm>
            <a:off x="168001" y="86267"/>
            <a:ext cx="5891842" cy="548255"/>
          </a:xfrm>
          <a:prstGeom prst="rect">
            <a:avLst/>
          </a:prstGeom>
          <a:solidFill>
            <a:schemeClr val="bg1">
              <a:alpha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56120" tIns="44894" rIns="56120" bIns="44894" rtlCol="0" anchor="ctr"/>
          <a:lstStyle/>
          <a:p>
            <a:pPr algn="ctr" defTabSz="570156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900" dirty="0">
              <a:solidFill>
                <a:srgbClr val="000000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 bwMode="gray">
          <a:xfrm>
            <a:off x="245635" y="3006"/>
            <a:ext cx="5908492" cy="532515"/>
          </a:xfrm>
          <a:prstGeom prst="rect">
            <a:avLst/>
          </a:prstGeom>
        </p:spPr>
        <p:txBody>
          <a:bodyPr vert="horz" lIns="63996" tIns="31999" rIns="63996" bIns="31999" rtlCol="0" anchor="ctr" anchorCtr="0">
            <a:noAutofit/>
          </a:bodyPr>
          <a:lstStyle>
            <a:lvl1pPr algn="ctr" defTabSz="457170" rtl="0" eaLnBrk="1" latinLnBrk="0" hangingPunct="1">
              <a:spcBef>
                <a:spcPct val="0"/>
              </a:spcBef>
              <a:buNone/>
              <a:defRPr sz="3000" kern="1200">
                <a:solidFill>
                  <a:sysClr val="windowText" lastClr="0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</a:pPr>
            <a:r>
              <a:rPr lang="en-US" altLang="zh-CN" sz="2000" b="1" dirty="0" smtClean="0">
                <a:solidFill>
                  <a:srgbClr val="FFA203"/>
                </a:solidFill>
                <a:latin typeface="BentonSans Medium"/>
                <a:cs typeface="BentonSans Medium"/>
              </a:rPr>
              <a:t>New</a:t>
            </a:r>
            <a:r>
              <a:rPr lang="zh-CN" altLang="en-US" sz="2000" b="1" dirty="0" smtClean="0">
                <a:solidFill>
                  <a:srgbClr val="FFA203"/>
                </a:solidFill>
                <a:latin typeface="BentonSans Medium"/>
                <a:cs typeface="BentonSans Medium"/>
              </a:rPr>
              <a:t> </a:t>
            </a:r>
            <a:r>
              <a:rPr lang="en-US" altLang="zh-CN" sz="2000" b="1" dirty="0" smtClean="0">
                <a:solidFill>
                  <a:srgbClr val="FFA203"/>
                </a:solidFill>
                <a:latin typeface="BentonSans Medium"/>
                <a:cs typeface="BentonSans Medium"/>
              </a:rPr>
              <a:t>Technology,</a:t>
            </a:r>
            <a:r>
              <a:rPr lang="zh-CN" altLang="en-US" sz="2000" b="1" dirty="0" smtClean="0">
                <a:solidFill>
                  <a:srgbClr val="FFA203"/>
                </a:solidFill>
                <a:latin typeface="BentonSans Medium"/>
                <a:cs typeface="BentonSans Medium"/>
              </a:rPr>
              <a:t> </a:t>
            </a:r>
            <a:r>
              <a:rPr lang="en-US" altLang="zh-CN" sz="2000" b="1" dirty="0" smtClean="0">
                <a:solidFill>
                  <a:srgbClr val="FFA203"/>
                </a:solidFill>
                <a:latin typeface="BentonSans Medium"/>
                <a:cs typeface="BentonSans Medium"/>
              </a:rPr>
              <a:t>New</a:t>
            </a:r>
            <a:r>
              <a:rPr lang="zh-CN" altLang="en-US" sz="2000" b="1" dirty="0" smtClean="0">
                <a:solidFill>
                  <a:srgbClr val="FFA203"/>
                </a:solidFill>
                <a:latin typeface="BentonSans Medium"/>
                <a:cs typeface="BentonSans Medium"/>
              </a:rPr>
              <a:t> </a:t>
            </a:r>
            <a:r>
              <a:rPr lang="en-US" altLang="zh-CN" sz="2000" b="1" dirty="0" smtClean="0">
                <a:solidFill>
                  <a:srgbClr val="FFA203"/>
                </a:solidFill>
                <a:latin typeface="BentonSans Medium"/>
                <a:cs typeface="BentonSans Medium"/>
              </a:rPr>
              <a:t>Future!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BentonSans Book"/>
              <a:cs typeface="BentonSans Book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254261" y="410633"/>
            <a:ext cx="3052766" cy="198011"/>
          </a:xfrm>
          <a:prstGeom prst="rect">
            <a:avLst/>
          </a:prstGeom>
        </p:spPr>
        <p:txBody>
          <a:bodyPr lIns="63996" tIns="31999" rIns="63996" bIns="31999"/>
          <a:lstStyle>
            <a:lvl1pPr marL="0" indent="0" algn="l" defTabSz="1088776" rtl="0" eaLnBrk="1" latinLnBrk="0" hangingPunct="1">
              <a:spcBef>
                <a:spcPts val="2400"/>
              </a:spcBef>
              <a:buClr>
                <a:schemeClr val="accent1"/>
              </a:buClr>
              <a:buSzPct val="80000"/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088776" rtl="0" eaLnBrk="1" latinLnBrk="0" hangingPunct="1">
              <a:spcBef>
                <a:spcPts val="600"/>
              </a:spcBef>
              <a:buClr>
                <a:schemeClr val="accent1"/>
              </a:buClr>
              <a:buSzPct val="80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1088776" rtl="0" eaLnBrk="1" latinLnBrk="0" hangingPunct="1">
              <a:spcBef>
                <a:spcPts val="400"/>
              </a:spcBef>
              <a:buClr>
                <a:schemeClr val="accent1"/>
              </a:buClr>
              <a:buSzPct val="100000"/>
              <a:buFont typeface="Wingdings" pitchFamily="2" charset="2"/>
              <a:buChar char="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1088776" rtl="0" eaLnBrk="1" latinLnBrk="0" hangingPunct="1">
              <a:spcBef>
                <a:spcPts val="400"/>
              </a:spcBef>
              <a:buClr>
                <a:schemeClr val="accent2"/>
              </a:buClr>
              <a:buSzPct val="100000"/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1088776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4134" indent="-272194" algn="l" defTabSz="10887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8522" indent="-272194" algn="l" defTabSz="10887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910" indent="-272194" algn="l" defTabSz="10887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7298" indent="-272194" algn="l" defTabSz="10887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B00"/>
              </a:buClr>
            </a:pPr>
            <a:r>
              <a:rPr lang="en-US" sz="1000" dirty="0" smtClean="0">
                <a:solidFill>
                  <a:schemeClr val="accent5"/>
                </a:solidFill>
                <a:latin typeface="BentonSans Medium"/>
                <a:cs typeface="BentonSans Medium"/>
              </a:rPr>
              <a:t>By</a:t>
            </a:r>
            <a:r>
              <a:rPr lang="zh-CN" altLang="en-US" sz="1000" dirty="0">
                <a:solidFill>
                  <a:schemeClr val="accent5"/>
                </a:solidFill>
                <a:latin typeface="BentonSans Medium"/>
                <a:cs typeface="BentonSans Medium"/>
              </a:rPr>
              <a:t> </a:t>
            </a:r>
            <a:r>
              <a:rPr lang="en-US" altLang="zh-CN" sz="1000" dirty="0" smtClean="0">
                <a:solidFill>
                  <a:schemeClr val="accent5"/>
                </a:solidFill>
                <a:latin typeface="BentonSans Medium"/>
                <a:cs typeface="BentonSans Medium"/>
              </a:rPr>
              <a:t>Richard</a:t>
            </a:r>
            <a:r>
              <a:rPr lang="zh-CN" altLang="en-US" sz="1000" dirty="0" smtClean="0">
                <a:solidFill>
                  <a:schemeClr val="accent5"/>
                </a:solidFill>
                <a:latin typeface="BentonSans Medium"/>
                <a:cs typeface="BentonSans Medium"/>
              </a:rPr>
              <a:t> </a:t>
            </a:r>
            <a:r>
              <a:rPr lang="en-US" altLang="zh-CN" sz="1000" dirty="0" smtClean="0">
                <a:solidFill>
                  <a:schemeClr val="accent5"/>
                </a:solidFill>
                <a:latin typeface="BentonSans Medium"/>
                <a:cs typeface="BentonSans Medium"/>
              </a:rPr>
              <a:t>Jiang</a:t>
            </a:r>
            <a:endParaRPr lang="en-US" sz="1000" dirty="0">
              <a:solidFill>
                <a:schemeClr val="accent5"/>
              </a:solidFill>
              <a:latin typeface="BentonSans Book"/>
              <a:cs typeface="BentonSans Book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45635" y="3306989"/>
            <a:ext cx="3645076" cy="245442"/>
          </a:xfrm>
          <a:prstGeom prst="rect">
            <a:avLst/>
          </a:prstGeom>
        </p:spPr>
        <p:txBody>
          <a:bodyPr lIns="63996" tIns="31999" rIns="63996" bIns="31999"/>
          <a:lstStyle>
            <a:lvl1pPr marL="0" indent="0" algn="l" defTabSz="1088776" rtl="0" eaLnBrk="1" latinLnBrk="0" hangingPunct="1">
              <a:spcBef>
                <a:spcPts val="2400"/>
              </a:spcBef>
              <a:buClr>
                <a:schemeClr val="accent1"/>
              </a:buClr>
              <a:buSzPct val="80000"/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088776" rtl="0" eaLnBrk="1" latinLnBrk="0" hangingPunct="1">
              <a:spcBef>
                <a:spcPts val="600"/>
              </a:spcBef>
              <a:buClr>
                <a:schemeClr val="accent1"/>
              </a:buClr>
              <a:buSzPct val="80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1088776" rtl="0" eaLnBrk="1" latinLnBrk="0" hangingPunct="1">
              <a:spcBef>
                <a:spcPts val="400"/>
              </a:spcBef>
              <a:buClr>
                <a:schemeClr val="accent1"/>
              </a:buClr>
              <a:buSzPct val="100000"/>
              <a:buFont typeface="Wingdings" pitchFamily="2" charset="2"/>
              <a:buChar char="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1088776" rtl="0" eaLnBrk="1" latinLnBrk="0" hangingPunct="1">
              <a:spcBef>
                <a:spcPts val="400"/>
              </a:spcBef>
              <a:buClr>
                <a:schemeClr val="accent2"/>
              </a:buClr>
              <a:buSzPct val="100000"/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1088776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4134" indent="-272194" algn="l" defTabSz="10887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8522" indent="-272194" algn="l" defTabSz="10887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910" indent="-272194" algn="l" defTabSz="10887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7298" indent="-272194" algn="l" defTabSz="10887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B00"/>
              </a:buClr>
            </a:pPr>
            <a:r>
              <a:rPr lang="en-US" sz="1000" dirty="0" smtClean="0">
                <a:solidFill>
                  <a:schemeClr val="bg1"/>
                </a:solidFill>
                <a:latin typeface="BentonSans Medium"/>
                <a:cs typeface="BentonSans Book"/>
              </a:rPr>
              <a:t>The future is present</a:t>
            </a:r>
            <a:r>
              <a:rPr lang="zh-CN" altLang="en-US" sz="1000" dirty="0" smtClean="0">
                <a:solidFill>
                  <a:schemeClr val="bg1"/>
                </a:solidFill>
                <a:latin typeface="BentonSans Medium"/>
                <a:cs typeface="BentonSans Book"/>
              </a:rPr>
              <a:t>   </a:t>
            </a:r>
            <a:r>
              <a:rPr lang="en-US" altLang="zh-CN" sz="1000" dirty="0" smtClean="0">
                <a:solidFill>
                  <a:schemeClr val="bg1"/>
                </a:solidFill>
                <a:latin typeface="BentonSans Medium"/>
                <a:cs typeface="BentonSans Book"/>
              </a:rPr>
              <a:t>-----Mobile</a:t>
            </a:r>
            <a:r>
              <a:rPr lang="zh-CN" altLang="en-US" sz="1000" dirty="0" smtClean="0">
                <a:solidFill>
                  <a:schemeClr val="bg1"/>
                </a:solidFill>
                <a:latin typeface="BentonSans Medium"/>
                <a:cs typeface="BentonSans Book"/>
              </a:rPr>
              <a:t>  </a:t>
            </a:r>
            <a:r>
              <a:rPr lang="en-US" altLang="zh-CN" sz="1000" dirty="0" smtClean="0">
                <a:solidFill>
                  <a:schemeClr val="bg1"/>
                </a:solidFill>
                <a:latin typeface="BentonSans Medium"/>
                <a:cs typeface="BentonSans Book"/>
              </a:rPr>
              <a:t>Team</a:t>
            </a:r>
            <a:endParaRPr lang="en-US" sz="1000" dirty="0" smtClean="0">
              <a:solidFill>
                <a:schemeClr val="bg1"/>
              </a:solidFill>
              <a:latin typeface="BentonSans Book"/>
              <a:cs typeface="BentonSans Book"/>
            </a:endParaRPr>
          </a:p>
          <a:p>
            <a:pPr>
              <a:buClr>
                <a:srgbClr val="F0AB00"/>
              </a:buClr>
            </a:pPr>
            <a:endParaRPr lang="en-US" sz="1000" dirty="0" smtClean="0">
              <a:solidFill>
                <a:schemeClr val="bg1"/>
              </a:solidFill>
              <a:latin typeface="BentonSans Book"/>
              <a:cs typeface="BentonSans Book"/>
            </a:endParaRPr>
          </a:p>
          <a:p>
            <a:pPr>
              <a:buClr>
                <a:srgbClr val="F0AB00"/>
              </a:buClr>
            </a:pPr>
            <a:r>
              <a:rPr lang="en-US" sz="1000" b="0" dirty="0">
                <a:solidFill>
                  <a:schemeClr val="bg1"/>
                </a:solidFill>
                <a:latin typeface="BentonSans Book"/>
                <a:cs typeface="BentonSans Book"/>
              </a:rPr>
              <a:t/>
            </a:r>
            <a:br>
              <a:rPr lang="en-US" sz="1000" b="0" dirty="0">
                <a:solidFill>
                  <a:schemeClr val="bg1"/>
                </a:solidFill>
                <a:latin typeface="BentonSans Book"/>
                <a:cs typeface="BentonSans Book"/>
              </a:rPr>
            </a:br>
            <a:endParaRPr lang="en-US" sz="1000" b="0" dirty="0">
              <a:solidFill>
                <a:schemeClr val="bg1"/>
              </a:solidFill>
              <a:latin typeface="BentonSans Book"/>
              <a:cs typeface="BentonSans Book"/>
            </a:endParaRPr>
          </a:p>
        </p:txBody>
      </p:sp>
    </p:spTree>
    <p:extLst>
      <p:ext uri="{BB962C8B-B14F-4D97-AF65-F5344CB8AC3E}">
        <p14:creationId xmlns:p14="http://schemas.microsoft.com/office/powerpoint/2010/main" val="5103312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255649" y="126325"/>
            <a:ext cx="5250173" cy="507528"/>
          </a:xfrm>
        </p:spPr>
        <p:txBody>
          <a:bodyPr/>
          <a:lstStyle/>
          <a:p>
            <a:r>
              <a:rPr lang="en-US" altLang="zh-CN" dirty="0" smtClean="0"/>
              <a:t>Changes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</a:t>
            </a:r>
            <a:r>
              <a:rPr lang="zh-CN" altLang="en-US" dirty="0" smtClean="0"/>
              <a:t> </a:t>
            </a:r>
            <a:r>
              <a:rPr lang="en-US" altLang="zh-CN" dirty="0" smtClean="0"/>
              <a:t>IOS</a:t>
            </a:r>
            <a:r>
              <a:rPr lang="zh-CN" altLang="en-US" dirty="0" smtClean="0"/>
              <a:t> </a:t>
            </a:r>
            <a:r>
              <a:rPr lang="en-US" altLang="zh-CN" dirty="0" smtClean="0"/>
              <a:t>Upgrade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956" y="1087336"/>
            <a:ext cx="2424023" cy="1379829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 bwMode="auto">
          <a:xfrm flipH="1">
            <a:off x="323024" y="1005947"/>
            <a:ext cx="3055442" cy="336028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To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add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description</a:t>
            </a:r>
            <a:r>
              <a:rPr lang="zh-CN" altLang="en-US" sz="12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for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camera,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location</a:t>
            </a:r>
            <a:r>
              <a:rPr lang="mr-IN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…</a:t>
            </a:r>
            <a:endParaRPr lang="en-GB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9" name="Rectangular Callout 8"/>
          <p:cNvSpPr/>
          <p:nvPr/>
        </p:nvSpPr>
        <p:spPr bwMode="auto">
          <a:xfrm flipH="1">
            <a:off x="323021" y="1459430"/>
            <a:ext cx="3132446" cy="336028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chemeClr val="bg1"/>
                </a:solidFill>
                <a:latin typeface="Calibri"/>
                <a:cs typeface="Calibri"/>
              </a:rPr>
              <a:t>&lt;allow-intent </a:t>
            </a:r>
            <a:r>
              <a:rPr lang="en-US" sz="1200" dirty="0" err="1">
                <a:solidFill>
                  <a:schemeClr val="bg1"/>
                </a:solidFill>
                <a:latin typeface="Calibri"/>
                <a:cs typeface="Calibri"/>
              </a:rPr>
              <a:t>href</a:t>
            </a:r>
            <a:r>
              <a:rPr lang="en-US" sz="1200" dirty="0">
                <a:solidFill>
                  <a:schemeClr val="bg1"/>
                </a:solidFill>
                <a:latin typeface="Calibri"/>
                <a:cs typeface="Calibri"/>
              </a:rPr>
              <a:t>="</a:t>
            </a:r>
            <a:r>
              <a:rPr lang="en-US" sz="1200" dirty="0" err="1">
                <a:solidFill>
                  <a:schemeClr val="bg1"/>
                </a:solidFill>
                <a:latin typeface="Calibri"/>
                <a:cs typeface="Calibri"/>
              </a:rPr>
              <a:t>tel</a:t>
            </a:r>
            <a:r>
              <a:rPr lang="en-US" sz="1200" dirty="0">
                <a:solidFill>
                  <a:schemeClr val="bg1"/>
                </a:solidFill>
                <a:latin typeface="Calibri"/>
                <a:cs typeface="Calibri"/>
              </a:rPr>
              <a:t>:*" /&gt;</a:t>
            </a:r>
            <a:r>
              <a:rPr lang="en-US" altLang="zh-CN" sz="1200" dirty="0">
                <a:solidFill>
                  <a:schemeClr val="bg1"/>
                </a:solidFill>
                <a:latin typeface="Calibri"/>
                <a:cs typeface="Calibri"/>
              </a:rPr>
              <a:t>.</a:t>
            </a:r>
            <a:endParaRPr lang="en-GB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0" name="Rectangular Callout 9"/>
          <p:cNvSpPr/>
          <p:nvPr/>
        </p:nvSpPr>
        <p:spPr bwMode="auto">
          <a:xfrm flipH="1">
            <a:off x="323021" y="1912913"/>
            <a:ext cx="3132446" cy="336028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Better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to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use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HTTPS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for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our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application.</a:t>
            </a:r>
            <a:endParaRPr lang="en-GB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1" name="Rectangular Callout 10"/>
          <p:cNvSpPr/>
          <p:nvPr/>
        </p:nvSpPr>
        <p:spPr bwMode="auto">
          <a:xfrm flipH="1">
            <a:off x="323021" y="2385776"/>
            <a:ext cx="3132446" cy="336028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To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configure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whitelist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on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err="1" smtClean="0">
                <a:solidFill>
                  <a:schemeClr val="bg1"/>
                </a:solidFill>
                <a:latin typeface="Calibri"/>
                <a:cs typeface="Calibri"/>
              </a:rPr>
              <a:t>ios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9.0+</a:t>
            </a:r>
            <a:endParaRPr lang="en-GB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12156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255649" y="126325"/>
            <a:ext cx="5250173" cy="507528"/>
          </a:xfrm>
        </p:spPr>
        <p:txBody>
          <a:bodyPr/>
          <a:lstStyle/>
          <a:p>
            <a:r>
              <a:rPr lang="en-US" altLang="zh-CN" dirty="0" smtClean="0"/>
              <a:t>Changes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 </a:t>
            </a:r>
            <a:r>
              <a:rPr lang="en-US" altLang="zh-CN" dirty="0"/>
              <a:t>U</a:t>
            </a:r>
            <a:r>
              <a:rPr lang="en-US" altLang="zh-CN" dirty="0" smtClean="0"/>
              <a:t>pgrade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071" y="1005947"/>
            <a:ext cx="2869729" cy="1626180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 bwMode="auto">
          <a:xfrm flipH="1">
            <a:off x="323024" y="1005947"/>
            <a:ext cx="3055442" cy="336028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Permissions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your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way.</a:t>
            </a:r>
            <a:endParaRPr lang="en-GB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7" name="Rectangular Callout 6"/>
          <p:cNvSpPr/>
          <p:nvPr/>
        </p:nvSpPr>
        <p:spPr bwMode="auto">
          <a:xfrm flipH="1">
            <a:off x="323024" y="1483009"/>
            <a:ext cx="3055442" cy="336028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Performance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Monitor.</a:t>
            </a:r>
            <a:endParaRPr lang="en-GB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0" name="Rectangular Callout 9"/>
          <p:cNvSpPr/>
          <p:nvPr/>
        </p:nvSpPr>
        <p:spPr bwMode="auto">
          <a:xfrm flipH="1">
            <a:off x="323024" y="1960071"/>
            <a:ext cx="3055442" cy="336028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Upgrade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Platform</a:t>
            </a:r>
            <a:r>
              <a:rPr lang="en-US" altLang="zh-CN" sz="1200" dirty="0">
                <a:solidFill>
                  <a:schemeClr val="bg1"/>
                </a:solidFill>
                <a:latin typeface="Calibri"/>
                <a:cs typeface="Calibri"/>
              </a:rPr>
              <a:t>s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.</a:t>
            </a:r>
            <a:endParaRPr lang="en-GB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1" name="Rectangular Callout 10"/>
          <p:cNvSpPr/>
          <p:nvPr/>
        </p:nvSpPr>
        <p:spPr bwMode="auto">
          <a:xfrm flipH="1">
            <a:off x="323024" y="2464113"/>
            <a:ext cx="3055442" cy="336028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To access Internet.</a:t>
            </a:r>
            <a:endParaRPr lang="en-GB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897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255649" y="126325"/>
            <a:ext cx="5250173" cy="507528"/>
          </a:xfrm>
        </p:spPr>
        <p:txBody>
          <a:bodyPr/>
          <a:lstStyle/>
          <a:p>
            <a:r>
              <a:rPr lang="en-US" altLang="zh-CN" dirty="0" smtClean="0"/>
              <a:t>Map</a:t>
            </a:r>
            <a:r>
              <a:rPr lang="zh-CN" altLang="en-US" dirty="0" smtClean="0"/>
              <a:t> </a:t>
            </a:r>
            <a:r>
              <a:rPr lang="en-US" altLang="zh-CN" dirty="0" smtClean="0"/>
              <a:t>Function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Hybird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Application.</a:t>
            </a:r>
            <a:endParaRPr lang="en-US" dirty="0"/>
          </a:p>
        </p:txBody>
      </p:sp>
      <p:sp>
        <p:nvSpPr>
          <p:cNvPr id="4" name="Rectangular Callout 3"/>
          <p:cNvSpPr/>
          <p:nvPr/>
        </p:nvSpPr>
        <p:spPr bwMode="auto">
          <a:xfrm flipH="1">
            <a:off x="255649" y="1313571"/>
            <a:ext cx="3055442" cy="336028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How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to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implement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navigation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function?</a:t>
            </a:r>
            <a:endParaRPr lang="en-GB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6" name="Rectangular Callout 5"/>
          <p:cNvSpPr/>
          <p:nvPr/>
        </p:nvSpPr>
        <p:spPr bwMode="auto">
          <a:xfrm flipH="1">
            <a:off x="255649" y="778235"/>
            <a:ext cx="3055442" cy="336028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How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to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make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route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and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marker?</a:t>
            </a:r>
            <a:endParaRPr lang="en-GB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933" y="595481"/>
            <a:ext cx="1441020" cy="2540642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 bwMode="auto">
          <a:xfrm flipH="1">
            <a:off x="255649" y="1848907"/>
            <a:ext cx="3055442" cy="336028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How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to open external </a:t>
            </a:r>
            <a:r>
              <a:rPr lang="en-US" altLang="zh-CN" sz="1200" dirty="0" err="1" smtClean="0">
                <a:solidFill>
                  <a:schemeClr val="bg1"/>
                </a:solidFill>
                <a:latin typeface="Calibri"/>
                <a:cs typeface="Calibri"/>
              </a:rPr>
              <a:t>baidu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 map?</a:t>
            </a:r>
            <a:endParaRPr lang="en-GB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0" name="Rectangular Callout 9"/>
          <p:cNvSpPr/>
          <p:nvPr/>
        </p:nvSpPr>
        <p:spPr bwMode="auto">
          <a:xfrm flipH="1">
            <a:off x="255649" y="2384243"/>
            <a:ext cx="3055442" cy="336028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GB" sz="1200" dirty="0" smtClean="0">
                <a:solidFill>
                  <a:schemeClr val="bg1"/>
                </a:solidFill>
                <a:latin typeface="Calibri"/>
                <a:cs typeface="Calibri"/>
              </a:rPr>
              <a:t>How to configure on different platforms?</a:t>
            </a:r>
            <a:endParaRPr lang="en-GB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61692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255649" y="126325"/>
            <a:ext cx="5250173" cy="507528"/>
          </a:xfrm>
        </p:spPr>
        <p:txBody>
          <a:bodyPr/>
          <a:lstStyle/>
          <a:p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optimize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big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Hybird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017" y="1340318"/>
            <a:ext cx="902368" cy="902368"/>
          </a:xfrm>
          <a:prstGeom prst="rect">
            <a:avLst/>
          </a:prstGeom>
        </p:spPr>
      </p:pic>
      <p:sp>
        <p:nvSpPr>
          <p:cNvPr id="7" name="Oval Callout 6"/>
          <p:cNvSpPr/>
          <p:nvPr/>
        </p:nvSpPr>
        <p:spPr>
          <a:xfrm>
            <a:off x="255649" y="1111133"/>
            <a:ext cx="1145406" cy="302952"/>
          </a:xfrm>
          <a:prstGeom prst="wedgeEllipseCallout">
            <a:avLst>
              <a:gd name="adj1" fmla="val 84167"/>
              <a:gd name="adj2" fmla="val 76124"/>
            </a:avLst>
          </a:prstGeom>
          <a:solidFill>
            <a:srgbClr val="FFFFFF"/>
          </a:solidFill>
          <a:ln w="25400" cap="flat">
            <a:solidFill>
              <a:srgbClr val="E47823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800" dirty="0" smtClean="0">
                <a:solidFill>
                  <a:srgbClr val="000000"/>
                </a:solidFill>
              </a:rPr>
              <a:t>Much</a:t>
            </a:r>
            <a:r>
              <a:rPr lang="zh-CN" altLang="en-US" sz="800" dirty="0" smtClean="0">
                <a:solidFill>
                  <a:srgbClr val="000000"/>
                </a:solidFill>
              </a:rPr>
              <a:t> </a:t>
            </a:r>
            <a:r>
              <a:rPr lang="en-US" altLang="zh-CN" sz="800" dirty="0" smtClean="0">
                <a:solidFill>
                  <a:srgbClr val="000000"/>
                </a:solidFill>
              </a:rPr>
              <a:t>More</a:t>
            </a:r>
            <a:r>
              <a:rPr lang="zh-CN" altLang="en-US" sz="800" dirty="0" smtClean="0">
                <a:solidFill>
                  <a:srgbClr val="000000"/>
                </a:solidFill>
              </a:rPr>
              <a:t> </a:t>
            </a:r>
            <a:r>
              <a:rPr lang="en-US" altLang="zh-CN" sz="800" dirty="0" smtClean="0">
                <a:solidFill>
                  <a:srgbClr val="000000"/>
                </a:solidFill>
              </a:rPr>
              <a:t>Data</a:t>
            </a:r>
            <a:endParaRPr kumimoji="0" lang="en-US" sz="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10" name="Oval Callout 9"/>
          <p:cNvSpPr/>
          <p:nvPr/>
        </p:nvSpPr>
        <p:spPr>
          <a:xfrm>
            <a:off x="105878" y="1791502"/>
            <a:ext cx="1227800" cy="302952"/>
          </a:xfrm>
          <a:prstGeom prst="wedgeEllipseCallout">
            <a:avLst>
              <a:gd name="adj1" fmla="val 82487"/>
              <a:gd name="adj2" fmla="val -41431"/>
            </a:avLst>
          </a:prstGeom>
          <a:solidFill>
            <a:srgbClr val="FFFFFF"/>
          </a:solidFill>
          <a:ln w="25400" cap="flat">
            <a:solidFill>
              <a:srgbClr val="E47823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Much</a:t>
            </a:r>
            <a:r>
              <a:rPr kumimoji="0" lang="zh-CN" altLang="en-US" sz="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 </a:t>
            </a:r>
            <a:r>
              <a:rPr kumimoji="0" lang="en-US" altLang="zh-CN" sz="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More</a:t>
            </a:r>
            <a:r>
              <a:rPr kumimoji="0" lang="zh-CN" altLang="en-US" sz="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 </a:t>
            </a:r>
            <a:r>
              <a:rPr kumimoji="0" lang="en-US" altLang="zh-CN" sz="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views</a:t>
            </a:r>
            <a:endParaRPr kumimoji="0" lang="en-US" sz="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11" name="Oval Callout 10"/>
          <p:cNvSpPr/>
          <p:nvPr/>
        </p:nvSpPr>
        <p:spPr>
          <a:xfrm>
            <a:off x="255649" y="2471871"/>
            <a:ext cx="1384434" cy="302952"/>
          </a:xfrm>
          <a:prstGeom prst="wedgeEllipseCallout">
            <a:avLst>
              <a:gd name="adj1" fmla="val 73864"/>
              <a:gd name="adj2" fmla="val -133569"/>
            </a:avLst>
          </a:prstGeom>
          <a:solidFill>
            <a:srgbClr val="FFFFFF"/>
          </a:solidFill>
          <a:ln w="25400" cap="flat">
            <a:solidFill>
              <a:srgbClr val="E47823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Cache</a:t>
            </a:r>
            <a:r>
              <a:rPr lang="zh-CN" altLang="en-US" sz="800" dirty="0">
                <a:solidFill>
                  <a:srgbClr val="000000"/>
                </a:solidFill>
              </a:rPr>
              <a:t> </a:t>
            </a:r>
            <a:r>
              <a:rPr lang="en-US" altLang="zh-CN" sz="800" dirty="0" smtClean="0">
                <a:solidFill>
                  <a:srgbClr val="000000"/>
                </a:solidFill>
              </a:rPr>
              <a:t>Management</a:t>
            </a:r>
            <a:endParaRPr kumimoji="0" lang="en-US" sz="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757" y="1781876"/>
            <a:ext cx="1049325" cy="1371909"/>
          </a:xfrm>
          <a:prstGeom prst="rect">
            <a:avLst/>
          </a:prstGeom>
        </p:spPr>
      </p:pic>
      <p:sp>
        <p:nvSpPr>
          <p:cNvPr id="14" name="Oval Callout 13"/>
          <p:cNvSpPr/>
          <p:nvPr/>
        </p:nvSpPr>
        <p:spPr>
          <a:xfrm flipH="1">
            <a:off x="3167627" y="1167953"/>
            <a:ext cx="1546886" cy="302952"/>
          </a:xfrm>
          <a:prstGeom prst="wedgeEllipseCallout">
            <a:avLst>
              <a:gd name="adj1" fmla="val 84167"/>
              <a:gd name="adj2" fmla="val 76124"/>
            </a:avLst>
          </a:prstGeom>
          <a:solidFill>
            <a:srgbClr val="FFFFFF"/>
          </a:solidFill>
          <a:ln w="25400" cap="flat">
            <a:solidFill>
              <a:srgbClr val="E47823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To meet complex</a:t>
            </a:r>
            <a:r>
              <a:rPr kumimoji="0" lang="zh-CN" altLang="en-US" sz="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 </a:t>
            </a:r>
            <a:r>
              <a:rPr kumimoji="0" lang="en-US" altLang="zh-CN" sz="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logics</a:t>
            </a:r>
            <a:endParaRPr kumimoji="0" lang="en-US" sz="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15" name="Oval Callout 14"/>
          <p:cNvSpPr/>
          <p:nvPr/>
        </p:nvSpPr>
        <p:spPr>
          <a:xfrm flipH="1">
            <a:off x="2875860" y="1734953"/>
            <a:ext cx="1655545" cy="302952"/>
          </a:xfrm>
          <a:prstGeom prst="wedgeEllipseCallout">
            <a:avLst>
              <a:gd name="adj1" fmla="val 68611"/>
              <a:gd name="adj2" fmla="val 55906"/>
            </a:avLst>
          </a:prstGeom>
          <a:solidFill>
            <a:srgbClr val="FFFFFF"/>
          </a:solidFill>
          <a:ln w="25400" cap="flat">
            <a:solidFill>
              <a:srgbClr val="E47823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 rtl="0" latinLnBrk="1" hangingPunct="0"/>
            <a:r>
              <a:rPr kumimoji="0" lang="en-US" sz="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more native </a:t>
            </a:r>
            <a:r>
              <a:rPr lang="en-US" sz="800" dirty="0"/>
              <a:t>characteristic</a:t>
            </a:r>
            <a:endParaRPr kumimoji="0" lang="en-US" sz="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16" name="Oval Callout 15"/>
          <p:cNvSpPr/>
          <p:nvPr/>
        </p:nvSpPr>
        <p:spPr>
          <a:xfrm>
            <a:off x="2210201" y="2467830"/>
            <a:ext cx="1991852" cy="302952"/>
          </a:xfrm>
          <a:prstGeom prst="wedgeEllipseCallout">
            <a:avLst>
              <a:gd name="adj1" fmla="val -47109"/>
              <a:gd name="adj2" fmla="val -119705"/>
            </a:avLst>
          </a:prstGeom>
          <a:solidFill>
            <a:srgbClr val="FFFFFF"/>
          </a:solidFill>
          <a:ln w="25400" cap="flat">
            <a:solidFill>
              <a:srgbClr val="E47823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800" dirty="0" smtClean="0">
                <a:solidFill>
                  <a:srgbClr val="000000"/>
                </a:solidFill>
              </a:rPr>
              <a:t>Big</a:t>
            </a:r>
            <a:r>
              <a:rPr lang="zh-CN" altLang="en-US" sz="800" dirty="0" smtClean="0">
                <a:solidFill>
                  <a:srgbClr val="000000"/>
                </a:solidFill>
              </a:rPr>
              <a:t> </a:t>
            </a:r>
            <a:r>
              <a:rPr lang="en-US" altLang="zh-CN" sz="800" dirty="0" smtClean="0">
                <a:solidFill>
                  <a:srgbClr val="000000"/>
                </a:solidFill>
              </a:rPr>
              <a:t>file</a:t>
            </a:r>
            <a:r>
              <a:rPr lang="zh-CN" altLang="en-US" sz="800" dirty="0" smtClean="0">
                <a:solidFill>
                  <a:srgbClr val="000000"/>
                </a:solidFill>
              </a:rPr>
              <a:t> </a:t>
            </a:r>
            <a:r>
              <a:rPr lang="en-US" altLang="zh-CN" sz="800" dirty="0" smtClean="0">
                <a:solidFill>
                  <a:srgbClr val="000000"/>
                </a:solidFill>
              </a:rPr>
              <a:t>upload</a:t>
            </a:r>
            <a:r>
              <a:rPr lang="zh-CN" altLang="en-US" sz="800" dirty="0" smtClean="0">
                <a:solidFill>
                  <a:srgbClr val="000000"/>
                </a:solidFill>
              </a:rPr>
              <a:t> </a:t>
            </a:r>
            <a:r>
              <a:rPr lang="en-US" altLang="zh-CN" sz="800" dirty="0" smtClean="0">
                <a:solidFill>
                  <a:srgbClr val="000000"/>
                </a:solidFill>
              </a:rPr>
              <a:t>and</a:t>
            </a:r>
            <a:r>
              <a:rPr lang="zh-CN" altLang="en-US" sz="800" dirty="0" smtClean="0">
                <a:solidFill>
                  <a:srgbClr val="000000"/>
                </a:solidFill>
              </a:rPr>
              <a:t> </a:t>
            </a:r>
            <a:r>
              <a:rPr lang="en-US" altLang="zh-CN" sz="800" dirty="0" smtClean="0">
                <a:solidFill>
                  <a:srgbClr val="000000"/>
                </a:solidFill>
              </a:rPr>
              <a:t>download</a:t>
            </a:r>
            <a:endParaRPr kumimoji="0" lang="en-US" sz="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17" name="Oval Callout 16"/>
          <p:cNvSpPr/>
          <p:nvPr/>
        </p:nvSpPr>
        <p:spPr>
          <a:xfrm>
            <a:off x="1504370" y="746425"/>
            <a:ext cx="1411662" cy="302952"/>
          </a:xfrm>
          <a:prstGeom prst="wedgeEllipseCallout">
            <a:avLst>
              <a:gd name="adj1" fmla="val 5762"/>
              <a:gd name="adj2" fmla="val 133313"/>
            </a:avLst>
          </a:prstGeom>
          <a:solidFill>
            <a:srgbClr val="FFFFFF"/>
          </a:solidFill>
          <a:ln w="25400" cap="flat">
            <a:solidFill>
              <a:srgbClr val="E47823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mr-IN" altLang="zh-CN" sz="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……</a:t>
            </a:r>
            <a:r>
              <a:rPr kumimoji="0" lang="en-US" altLang="zh-CN" sz="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..</a:t>
            </a:r>
            <a:endParaRPr kumimoji="0" lang="en-US" sz="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71112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284524" y="-9246"/>
            <a:ext cx="5250173" cy="507528"/>
          </a:xfrm>
        </p:spPr>
        <p:txBody>
          <a:bodyPr/>
          <a:lstStyle/>
          <a:p>
            <a:r>
              <a:rPr lang="en-US" altLang="zh-CN" dirty="0" smtClean="0"/>
              <a:t>Instant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Message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Hybird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App(Real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424" y="606771"/>
            <a:ext cx="1412008" cy="25431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826" y="606771"/>
            <a:ext cx="1428772" cy="25702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24" y="606771"/>
            <a:ext cx="1398351" cy="254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412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7" y="1318662"/>
            <a:ext cx="1857676" cy="1857676"/>
          </a:xfrm>
          <a:prstGeom prst="rect">
            <a:avLst/>
          </a:prstGeom>
        </p:spPr>
      </p:pic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255649" y="126325"/>
            <a:ext cx="5250173" cy="507528"/>
          </a:xfrm>
        </p:spPr>
        <p:txBody>
          <a:bodyPr/>
          <a:lstStyle/>
          <a:p>
            <a:r>
              <a:rPr lang="en-US" altLang="zh-CN" dirty="0" smtClean="0"/>
              <a:t>Hot</a:t>
            </a:r>
            <a:r>
              <a:rPr lang="zh-CN" altLang="en-US" dirty="0" smtClean="0"/>
              <a:t> </a:t>
            </a:r>
            <a:r>
              <a:rPr lang="en-US" altLang="zh-CN" dirty="0" smtClean="0"/>
              <a:t>Update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Hybird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Application</a:t>
            </a:r>
            <a:endParaRPr lang="en-US" dirty="0"/>
          </a:p>
        </p:txBody>
      </p:sp>
      <p:sp>
        <p:nvSpPr>
          <p:cNvPr id="4" name="Rectangular Callout 3"/>
          <p:cNvSpPr/>
          <p:nvPr/>
        </p:nvSpPr>
        <p:spPr>
          <a:xfrm>
            <a:off x="2290813" y="1062370"/>
            <a:ext cx="3436219" cy="457200"/>
          </a:xfrm>
          <a:prstGeom prst="wedgeRectCallout">
            <a:avLst>
              <a:gd name="adj1" fmla="val -65139"/>
              <a:gd name="adj2" fmla="val 47500"/>
            </a:avLst>
          </a:prstGeom>
          <a:solidFill>
            <a:srgbClr val="FFFFFF"/>
          </a:solidFill>
          <a:ln w="25400" cap="flat">
            <a:solidFill>
              <a:srgbClr val="E47823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It</a:t>
            </a:r>
            <a:r>
              <a:rPr kumimoji="0" lang="zh-CN" altLang="en-US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kumimoji="0" lang="zh-CN" altLang="en-US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difficult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kumimoji="0" lang="en-US" altLang="zh-CN" sz="13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to</a:t>
            </a:r>
            <a:r>
              <a:rPr kumimoji="0" lang="zh-CN" altLang="en-US" sz="13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3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debug</a:t>
            </a:r>
            <a:r>
              <a:rPr kumimoji="0" lang="zh-CN" altLang="en-US" sz="13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3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kumimoji="0" lang="zh-CN" altLang="en-US" sz="13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3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testing</a:t>
            </a:r>
            <a:r>
              <a:rPr kumimoji="0" lang="zh-CN" altLang="en-US" sz="13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3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kumimoji="0" lang="zh-CN" altLang="en-US" sz="13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3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real</a:t>
            </a:r>
            <a:r>
              <a:rPr kumimoji="0" lang="zh-CN" altLang="en-US" sz="13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3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device.</a:t>
            </a:r>
            <a:r>
              <a:rPr kumimoji="0" lang="zh-CN" altLang="en-US" sz="13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endParaRPr kumimoji="0" lang="en-US" sz="1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2290812" y="1797691"/>
            <a:ext cx="3436220" cy="457200"/>
          </a:xfrm>
          <a:prstGeom prst="wedgeRectCallout">
            <a:avLst>
              <a:gd name="adj1" fmla="val -64919"/>
              <a:gd name="adj2" fmla="val 26447"/>
            </a:avLst>
          </a:prstGeom>
          <a:solidFill>
            <a:srgbClr val="FFFFFF"/>
          </a:solidFill>
          <a:ln w="25400" cap="flat">
            <a:solidFill>
              <a:srgbClr val="E47823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</a:rPr>
              <a:t>It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is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not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easy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to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update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App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version</a:t>
            </a:r>
            <a:r>
              <a:rPr lang="en-US" altLang="zh-CN" dirty="0">
                <a:solidFill>
                  <a:srgbClr val="000000"/>
                </a:solidFill>
              </a:rPr>
              <a:t>.</a:t>
            </a:r>
            <a:endParaRPr kumimoji="0" lang="en-US" sz="1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2290812" y="2615419"/>
            <a:ext cx="3436220" cy="457200"/>
          </a:xfrm>
          <a:prstGeom prst="wedgeRectCallout">
            <a:avLst>
              <a:gd name="adj1" fmla="val -65199"/>
              <a:gd name="adj2" fmla="val -47237"/>
            </a:avLst>
          </a:prstGeom>
          <a:solidFill>
            <a:srgbClr val="FFFFFF"/>
          </a:solidFill>
          <a:ln w="25400" cap="flat">
            <a:solidFill>
              <a:srgbClr val="E47823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</a:rPr>
              <a:t>It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is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not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able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to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rollback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last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version.</a:t>
            </a:r>
            <a:endParaRPr kumimoji="0" lang="en-US" sz="1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54805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00800" cy="3670300"/>
          </a:xfrm>
          <a:prstGeom prst="rect">
            <a:avLst/>
          </a:prstGeom>
        </p:spPr>
      </p:pic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0" y="-75805"/>
            <a:ext cx="5250173" cy="507528"/>
          </a:xfrm>
        </p:spPr>
        <p:txBody>
          <a:bodyPr/>
          <a:lstStyle/>
          <a:p>
            <a:r>
              <a:rPr lang="en-US" altLang="zh-CN" dirty="0" smtClean="0"/>
              <a:t>Open</a:t>
            </a:r>
            <a:r>
              <a:rPr lang="zh-CN" altLang="en-US" dirty="0" smtClean="0"/>
              <a:t> </a:t>
            </a:r>
            <a:r>
              <a:rPr lang="en-US" altLang="zh-CN" dirty="0" smtClean="0"/>
              <a:t>Source</a:t>
            </a:r>
            <a:r>
              <a:rPr lang="zh-CN" altLang="en-US" dirty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Microsoft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4736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255649" y="126325"/>
            <a:ext cx="5250173" cy="507528"/>
          </a:xfrm>
        </p:spPr>
        <p:txBody>
          <a:bodyPr/>
          <a:lstStyle/>
          <a:p>
            <a:r>
              <a:rPr lang="en-US" altLang="zh-CN" dirty="0" smtClean="0"/>
              <a:t>Why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CodePush</a:t>
            </a:r>
            <a:r>
              <a:rPr lang="en-US" altLang="zh-CN" dirty="0" smtClean="0"/>
              <a:t>?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 bwMode="auto">
          <a:xfrm flipH="1">
            <a:off x="255649" y="1313571"/>
            <a:ext cx="3055442" cy="336028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Have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a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good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performance.</a:t>
            </a:r>
            <a:endParaRPr lang="en-GB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6" name="Rectangular Callout 5"/>
          <p:cNvSpPr/>
          <p:nvPr/>
        </p:nvSpPr>
        <p:spPr bwMode="auto">
          <a:xfrm flipH="1">
            <a:off x="255649" y="778235"/>
            <a:ext cx="3055442" cy="336028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Open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source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from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Microsoft.</a:t>
            </a:r>
            <a:endParaRPr lang="en-GB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8" name="Rectangular Callout 7"/>
          <p:cNvSpPr/>
          <p:nvPr/>
        </p:nvSpPr>
        <p:spPr bwMode="auto">
          <a:xfrm flipH="1">
            <a:off x="255649" y="1848907"/>
            <a:ext cx="3055442" cy="336028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Release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any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files(</a:t>
            </a:r>
            <a:r>
              <a:rPr lang="en-US" altLang="zh-CN" sz="1200" dirty="0" err="1" smtClean="0">
                <a:solidFill>
                  <a:schemeClr val="bg1"/>
                </a:solidFill>
                <a:latin typeface="Calibri"/>
                <a:cs typeface="Calibri"/>
              </a:rPr>
              <a:t>eg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.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Image,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err="1" smtClean="0">
                <a:solidFill>
                  <a:schemeClr val="bg1"/>
                </a:solidFill>
                <a:latin typeface="Calibri"/>
                <a:cs typeface="Calibri"/>
              </a:rPr>
              <a:t>js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,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err="1" smtClean="0">
                <a:solidFill>
                  <a:schemeClr val="bg1"/>
                </a:solidFill>
                <a:latin typeface="Calibri"/>
                <a:cs typeface="Calibri"/>
              </a:rPr>
              <a:t>css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)</a:t>
            </a:r>
            <a:endParaRPr lang="en-GB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9" name="Rectangular Callout 8"/>
          <p:cNvSpPr/>
          <p:nvPr/>
        </p:nvSpPr>
        <p:spPr bwMode="auto">
          <a:xfrm flipH="1">
            <a:off x="255649" y="2419922"/>
            <a:ext cx="3055442" cy="336028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Support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rollback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last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version</a:t>
            </a:r>
            <a:r>
              <a:rPr lang="en-GB" sz="1200" dirty="0" smtClean="0">
                <a:solidFill>
                  <a:schemeClr val="bg1"/>
                </a:solidFill>
                <a:latin typeface="Calibri"/>
                <a:cs typeface="Calibri"/>
              </a:rPr>
              <a:t>.</a:t>
            </a:r>
            <a:endParaRPr lang="en-GB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771" y="1458121"/>
            <a:ext cx="25146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21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255649" y="126325"/>
            <a:ext cx="5250173" cy="507528"/>
          </a:xfrm>
        </p:spPr>
        <p:txBody>
          <a:bodyPr/>
          <a:lstStyle/>
          <a:p>
            <a:r>
              <a:rPr lang="en-US" altLang="zh-CN" dirty="0" smtClean="0"/>
              <a:t>Record</a:t>
            </a:r>
            <a:r>
              <a:rPr lang="zh-CN" altLang="en-US" dirty="0" smtClean="0"/>
              <a:t> </a:t>
            </a:r>
            <a:r>
              <a:rPr lang="en-US" altLang="zh-CN" dirty="0" smtClean="0"/>
              <a:t>Audio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dirty="0" smtClean="0"/>
              <a:t>breakpoint upload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 bwMode="auto">
          <a:xfrm flipH="1">
            <a:off x="255649" y="1313571"/>
            <a:ext cx="3055442" cy="336028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1200" smtClean="0">
                <a:solidFill>
                  <a:schemeClr val="bg1"/>
                </a:solidFill>
                <a:latin typeface="Calibri"/>
                <a:cs typeface="Calibri"/>
              </a:rPr>
              <a:t>Upload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big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file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by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Socket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Service.</a:t>
            </a:r>
            <a:endParaRPr lang="en-GB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6" name="Rectangular Callout 5"/>
          <p:cNvSpPr/>
          <p:nvPr/>
        </p:nvSpPr>
        <p:spPr bwMode="auto">
          <a:xfrm flipH="1">
            <a:off x="255649" y="778235"/>
            <a:ext cx="3055442" cy="336028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Record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Audio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By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MPEG4(.m4a)</a:t>
            </a:r>
            <a:endParaRPr lang="en-GB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591" y="802021"/>
            <a:ext cx="2135071" cy="2135071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 bwMode="auto">
          <a:xfrm flipH="1">
            <a:off x="255649" y="1848907"/>
            <a:ext cx="3055442" cy="336028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Can support pause </a:t>
            </a:r>
            <a:r>
              <a:rPr lang="en-US" altLang="zh-CN" sz="1200" smtClean="0">
                <a:solidFill>
                  <a:schemeClr val="bg1"/>
                </a:solidFill>
                <a:latin typeface="Calibri"/>
                <a:cs typeface="Calibri"/>
              </a:rPr>
              <a:t>and restart.</a:t>
            </a:r>
            <a:endParaRPr lang="en-GB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9" name="Rectangular Callout 8"/>
          <p:cNvSpPr/>
          <p:nvPr/>
        </p:nvSpPr>
        <p:spPr bwMode="auto">
          <a:xfrm flipH="1">
            <a:off x="255649" y="2419922"/>
            <a:ext cx="3055442" cy="336028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GB" sz="1200" dirty="0" smtClean="0">
                <a:solidFill>
                  <a:schemeClr val="bg1"/>
                </a:solidFill>
                <a:latin typeface="Calibri"/>
                <a:cs typeface="Calibri"/>
              </a:rPr>
              <a:t>Simple Demo case for this function.</a:t>
            </a:r>
            <a:endParaRPr lang="en-GB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11590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255649" y="126325"/>
            <a:ext cx="5250173" cy="507528"/>
          </a:xfrm>
        </p:spPr>
        <p:txBody>
          <a:bodyPr/>
          <a:lstStyle/>
          <a:p>
            <a:r>
              <a:rPr lang="en-US" dirty="0" smtClean="0"/>
              <a:t>React-Native For Mobile App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48" y="1227266"/>
            <a:ext cx="1487057" cy="1487057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 bwMode="auto">
          <a:xfrm flipH="1">
            <a:off x="2113325" y="891238"/>
            <a:ext cx="3055442" cy="336028"/>
          </a:xfrm>
          <a:prstGeom prst="wedgeRectCallout">
            <a:avLst>
              <a:gd name="adj1" fmla="val 60345"/>
              <a:gd name="adj2" fmla="val 42770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GB" sz="1200" dirty="0" smtClean="0">
                <a:solidFill>
                  <a:schemeClr val="bg1"/>
                </a:solidFill>
                <a:latin typeface="Calibri"/>
                <a:cs typeface="Calibri"/>
              </a:rPr>
              <a:t>Made by Facebook, it is open source.</a:t>
            </a:r>
            <a:endParaRPr lang="en-GB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7" name="Rectangular Callout 6"/>
          <p:cNvSpPr/>
          <p:nvPr/>
        </p:nvSpPr>
        <p:spPr bwMode="auto">
          <a:xfrm flipH="1">
            <a:off x="2125647" y="1484651"/>
            <a:ext cx="3055442" cy="336028"/>
          </a:xfrm>
          <a:prstGeom prst="wedgeRectCallout">
            <a:avLst>
              <a:gd name="adj1" fmla="val 60345"/>
              <a:gd name="adj2" fmla="val 42770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GB" sz="1200" dirty="0" smtClean="0">
                <a:solidFill>
                  <a:schemeClr val="bg1"/>
                </a:solidFill>
                <a:latin typeface="Calibri"/>
                <a:cs typeface="Calibri"/>
              </a:rPr>
              <a:t>Based </a:t>
            </a:r>
            <a:r>
              <a:rPr lang="en-GB" sz="1200" smtClean="0">
                <a:solidFill>
                  <a:schemeClr val="bg1"/>
                </a:solidFill>
                <a:latin typeface="Calibri"/>
                <a:cs typeface="Calibri"/>
              </a:rPr>
              <a:t>on Components.</a:t>
            </a:r>
            <a:endParaRPr lang="en-GB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8" name="Rectangular Callout 7"/>
          <p:cNvSpPr/>
          <p:nvPr/>
        </p:nvSpPr>
        <p:spPr bwMode="auto">
          <a:xfrm flipH="1">
            <a:off x="2125647" y="2078064"/>
            <a:ext cx="3055442" cy="336028"/>
          </a:xfrm>
          <a:prstGeom prst="wedgeRectCallout">
            <a:avLst>
              <a:gd name="adj1" fmla="val 61290"/>
              <a:gd name="adj2" fmla="val 16990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GB" sz="1200" dirty="0" smtClean="0">
                <a:solidFill>
                  <a:schemeClr val="bg1"/>
                </a:solidFill>
                <a:latin typeface="Calibri"/>
                <a:cs typeface="Calibri"/>
              </a:rPr>
              <a:t>Native Driver Application.</a:t>
            </a:r>
            <a:endParaRPr lang="en-GB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9" name="Rectangular Callout 8"/>
          <p:cNvSpPr/>
          <p:nvPr/>
        </p:nvSpPr>
        <p:spPr bwMode="auto">
          <a:xfrm flipH="1">
            <a:off x="2125647" y="2671477"/>
            <a:ext cx="3055442" cy="336028"/>
          </a:xfrm>
          <a:prstGeom prst="wedgeRectCallout">
            <a:avLst>
              <a:gd name="adj1" fmla="val 60660"/>
              <a:gd name="adj2" fmla="val -20247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GB" sz="1200" dirty="0" smtClean="0">
                <a:solidFill>
                  <a:schemeClr val="bg1"/>
                </a:solidFill>
                <a:latin typeface="Calibri"/>
                <a:cs typeface="Calibri"/>
              </a:rPr>
              <a:t>It is very popular and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widely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used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for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now</a:t>
            </a:r>
            <a:r>
              <a:rPr lang="en-GB" sz="1200" dirty="0" smtClean="0">
                <a:solidFill>
                  <a:schemeClr val="bg1"/>
                </a:solidFill>
                <a:latin typeface="Calibri"/>
                <a:cs typeface="Calibri"/>
              </a:rPr>
              <a:t>.</a:t>
            </a:r>
            <a:endParaRPr lang="en-GB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8739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611" y="888521"/>
            <a:ext cx="2463896" cy="2390664"/>
          </a:xfrm>
          <a:prstGeom prst="rect">
            <a:avLst/>
          </a:prstGeom>
        </p:spPr>
      </p:pic>
      <p:sp>
        <p:nvSpPr>
          <p:cNvPr id="6" name="Text Placeholder 3"/>
          <p:cNvSpPr txBox="1">
            <a:spLocks/>
          </p:cNvSpPr>
          <p:nvPr/>
        </p:nvSpPr>
        <p:spPr>
          <a:xfrm>
            <a:off x="1803593" y="792550"/>
            <a:ext cx="4465883" cy="2516425"/>
          </a:xfrm>
          <a:prstGeom prst="rect">
            <a:avLst/>
          </a:prstGeom>
        </p:spPr>
        <p:txBody>
          <a:bodyPr>
            <a:normAutofit/>
          </a:bodyPr>
          <a:lstStyle>
            <a:lvl1pPr defTabSz="322776">
              <a:spcBef>
                <a:spcPts val="300"/>
              </a:spcBef>
              <a:defRPr sz="13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3903" indent="-131128" defTabSz="322776">
              <a:spcBef>
                <a:spcPts val="300"/>
              </a:spcBef>
              <a:buSzPct val="100000"/>
              <a:buChar char="–"/>
              <a:defRPr sz="13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68966" indent="-123415" defTabSz="322776">
              <a:spcBef>
                <a:spcPts val="300"/>
              </a:spcBef>
              <a:buSzPct val="100000"/>
              <a:buChar char="•"/>
              <a:defRPr sz="13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18188" indent="-149861" defTabSz="322776">
              <a:spcBef>
                <a:spcPts val="300"/>
              </a:spcBef>
              <a:buSzPct val="100000"/>
              <a:buChar char="–"/>
              <a:defRPr sz="13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440965" indent="-149861" defTabSz="322776">
              <a:spcBef>
                <a:spcPts val="300"/>
              </a:spcBef>
              <a:buSzPct val="100000"/>
              <a:buChar char="»"/>
              <a:defRPr sz="13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63741" indent="-149861" defTabSz="322776">
              <a:spcBef>
                <a:spcPts val="300"/>
              </a:spcBef>
              <a:buSzPct val="100000"/>
              <a:buChar char="•"/>
              <a:defRPr sz="13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86518" indent="-149861" defTabSz="322776">
              <a:spcBef>
                <a:spcPts val="300"/>
              </a:spcBef>
              <a:buSzPct val="100000"/>
              <a:buChar char="•"/>
              <a:defRPr sz="13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9294" indent="-149861" defTabSz="322776">
              <a:spcBef>
                <a:spcPts val="300"/>
              </a:spcBef>
              <a:buSzPct val="100000"/>
              <a:buChar char="•"/>
              <a:defRPr sz="13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32070" indent="-149861" defTabSz="322776">
              <a:spcBef>
                <a:spcPts val="300"/>
              </a:spcBef>
              <a:buSzPct val="100000"/>
              <a:buChar char="•"/>
              <a:defRPr sz="13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 bwMode="gray">
          <a:xfrm>
            <a:off x="74181" y="167754"/>
            <a:ext cx="2587631" cy="539264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94" tIns="45647" rIns="91294" bIns="45647" rtlCol="0" anchor="ctr"/>
          <a:lstStyle/>
          <a:p>
            <a:pPr algn="l"/>
            <a:r>
              <a:rPr lang="en-US" sz="1600" dirty="0">
                <a:solidFill>
                  <a:srgbClr val="FFFFFF"/>
                </a:solidFill>
                <a:latin typeface="Calibri"/>
                <a:cs typeface="Calibri"/>
              </a:rPr>
              <a:t>Agenda</a:t>
            </a:r>
          </a:p>
        </p:txBody>
      </p:sp>
      <p:sp>
        <p:nvSpPr>
          <p:cNvPr id="15" name="Rectangular Callout 14"/>
          <p:cNvSpPr/>
          <p:nvPr/>
        </p:nvSpPr>
        <p:spPr bwMode="auto">
          <a:xfrm flipH="1">
            <a:off x="74179" y="1067138"/>
            <a:ext cx="3488530" cy="336028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Introduction.</a:t>
            </a:r>
            <a:endParaRPr lang="en-US" altLang="zh-CN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1" name="Rectangular Callout 20"/>
          <p:cNvSpPr/>
          <p:nvPr/>
        </p:nvSpPr>
        <p:spPr bwMode="auto">
          <a:xfrm flipH="1">
            <a:off x="74179" y="1659878"/>
            <a:ext cx="3488530" cy="336028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New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Technology.</a:t>
            </a:r>
            <a:endParaRPr lang="en-US" altLang="zh-CN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2" name="Rectangular Callout 21"/>
          <p:cNvSpPr/>
          <p:nvPr/>
        </p:nvSpPr>
        <p:spPr bwMode="auto">
          <a:xfrm flipH="1">
            <a:off x="74179" y="2204858"/>
            <a:ext cx="3488530" cy="336028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main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objects</a:t>
            </a:r>
            <a:r>
              <a:rPr lang="en-US" altLang="zh-CN" sz="1200" dirty="0">
                <a:solidFill>
                  <a:schemeClr val="bg1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8" name="Rectangular Callout 7"/>
          <p:cNvSpPr/>
          <p:nvPr/>
        </p:nvSpPr>
        <p:spPr bwMode="auto">
          <a:xfrm flipH="1">
            <a:off x="74179" y="2732586"/>
            <a:ext cx="3488530" cy="336028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plan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of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Time.</a:t>
            </a:r>
            <a:endParaRPr lang="en-US" altLang="zh-CN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61302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627" y="0"/>
            <a:ext cx="6487427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8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255649" y="126325"/>
            <a:ext cx="5250173" cy="507528"/>
          </a:xfrm>
        </p:spPr>
        <p:txBody>
          <a:bodyPr/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future?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654" y="978598"/>
            <a:ext cx="1614624" cy="16146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452" y="978598"/>
            <a:ext cx="1469670" cy="16533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6728"/>
            <a:ext cx="1996165" cy="1497121"/>
          </a:xfrm>
          <a:prstGeom prst="rect">
            <a:avLst/>
          </a:prstGeom>
        </p:spPr>
      </p:pic>
      <p:pic>
        <p:nvPicPr>
          <p:cNvPr id="12" name="Afbeelding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9942" y="1056728"/>
            <a:ext cx="1280979" cy="145428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218" y="72793"/>
            <a:ext cx="561060" cy="56106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2810577" y="978598"/>
            <a:ext cx="17124" cy="1614624"/>
          </a:xfrm>
          <a:prstGeom prst="line">
            <a:avLst/>
          </a:prstGeom>
          <a:noFill/>
          <a:ln w="25400" cap="flat">
            <a:solidFill>
              <a:srgbClr val="E47823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/>
          <p:cNvCxnSpPr/>
          <p:nvPr/>
        </p:nvCxnSpPr>
        <p:spPr>
          <a:xfrm>
            <a:off x="4574873" y="978598"/>
            <a:ext cx="17124" cy="1614624"/>
          </a:xfrm>
          <a:prstGeom prst="line">
            <a:avLst/>
          </a:prstGeom>
          <a:noFill/>
          <a:ln w="25400" cap="flat">
            <a:solidFill>
              <a:srgbClr val="E47823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TextBox 21"/>
          <p:cNvSpPr txBox="1"/>
          <p:nvPr/>
        </p:nvSpPr>
        <p:spPr>
          <a:xfrm>
            <a:off x="921080" y="2733835"/>
            <a:ext cx="1246493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Native</a:t>
            </a:r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</a:rPr>
              <a:t>App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70025" y="2739567"/>
            <a:ext cx="1262523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Hybird</a:t>
            </a:r>
            <a:r>
              <a:rPr kumimoji="0" lang="zh-CN" altLang="en-US" sz="2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 </a:t>
            </a:r>
            <a:r>
              <a:rPr kumimoji="0" lang="en-US" altLang="zh-CN" sz="2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App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48571" y="2733835"/>
            <a:ext cx="1467707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Native</a:t>
            </a:r>
            <a:r>
              <a:rPr kumimoji="0" lang="zh-CN" altLang="en-US" sz="2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 </a:t>
            </a:r>
            <a:r>
              <a:rPr kumimoji="0" lang="en-US" altLang="zh-CN" sz="2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Driver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46935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255649" y="126325"/>
            <a:ext cx="5250173" cy="507528"/>
          </a:xfrm>
        </p:spPr>
        <p:txBody>
          <a:bodyPr/>
          <a:lstStyle/>
          <a:p>
            <a:r>
              <a:rPr lang="en-US" altLang="zh-CN" dirty="0" smtClean="0"/>
              <a:t>Build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Tools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React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843" y="1210417"/>
            <a:ext cx="3056892" cy="15414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13" y="1048446"/>
            <a:ext cx="1130467" cy="14977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522" y="1048446"/>
            <a:ext cx="772599" cy="151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6899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255649" y="2611"/>
            <a:ext cx="5250173" cy="507528"/>
          </a:xfrm>
        </p:spPr>
        <p:txBody>
          <a:bodyPr/>
          <a:lstStyle/>
          <a:p>
            <a:r>
              <a:rPr lang="en-US" altLang="zh-CN" dirty="0"/>
              <a:t>A</a:t>
            </a:r>
            <a:r>
              <a:rPr lang="en-US" dirty="0"/>
              <a:t>rchitecture</a:t>
            </a:r>
            <a:r>
              <a:rPr lang="zh-CN" altLang="en-US" dirty="0"/>
              <a:t> </a:t>
            </a:r>
            <a:r>
              <a:rPr lang="en-US" altLang="zh-CN" dirty="0" smtClean="0"/>
              <a:t>Update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Components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49" y="510139"/>
            <a:ext cx="1614583" cy="27046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6817" y="1527807"/>
            <a:ext cx="1277229" cy="9031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631" y="510138"/>
            <a:ext cx="1606102" cy="270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504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4008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472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255649" y="156614"/>
            <a:ext cx="5250173" cy="507528"/>
          </a:xfrm>
        </p:spPr>
        <p:txBody>
          <a:bodyPr/>
          <a:lstStyle/>
          <a:p>
            <a:r>
              <a:rPr lang="en-US" altLang="zh-CN" dirty="0" smtClean="0"/>
              <a:t>Programming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ES6</a:t>
            </a:r>
            <a:endParaRPr lang="en-US" dirty="0"/>
          </a:p>
        </p:txBody>
      </p:sp>
      <p:graphicFrame>
        <p:nvGraphicFramePr>
          <p:cNvPr id="12" name="Diagram 11"/>
          <p:cNvGraphicFramePr/>
          <p:nvPr/>
        </p:nvGraphicFramePr>
        <p:xfrm>
          <a:off x="255649" y="664142"/>
          <a:ext cx="5943020" cy="25934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23434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255649" y="2611"/>
            <a:ext cx="5250173" cy="507528"/>
          </a:xfrm>
        </p:spPr>
        <p:txBody>
          <a:bodyPr/>
          <a:lstStyle/>
          <a:p>
            <a:r>
              <a:rPr lang="en-US" altLang="zh-CN" dirty="0" smtClean="0"/>
              <a:t>Programming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ES6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49" y="808524"/>
            <a:ext cx="4360354" cy="1973178"/>
          </a:xfrm>
          <a:prstGeom prst="rect">
            <a:avLst/>
          </a:prstGeom>
        </p:spPr>
      </p:pic>
      <p:sp>
        <p:nvSpPr>
          <p:cNvPr id="7" name="Cloud Callout 6"/>
          <p:cNvSpPr/>
          <p:nvPr/>
        </p:nvSpPr>
        <p:spPr>
          <a:xfrm>
            <a:off x="4942744" y="1360815"/>
            <a:ext cx="1323302" cy="445082"/>
          </a:xfrm>
          <a:prstGeom prst="cloudCallout">
            <a:avLst>
              <a:gd name="adj1" fmla="val -65277"/>
              <a:gd name="adj2" fmla="val 88426"/>
            </a:avLst>
          </a:prstGeom>
          <a:solidFill>
            <a:srgbClr val="FFFFFF"/>
          </a:solidFill>
          <a:ln w="25400" cap="flat">
            <a:solidFill>
              <a:srgbClr val="E47823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ES5</a:t>
            </a:r>
            <a:r>
              <a:rPr kumimoji="0" lang="zh-CN" altLang="en-US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Syntax</a:t>
            </a:r>
            <a:endParaRPr kumimoji="0" lang="en-US" sz="1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0398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255649" y="2611"/>
            <a:ext cx="5250173" cy="507528"/>
          </a:xfrm>
        </p:spPr>
        <p:txBody>
          <a:bodyPr/>
          <a:lstStyle/>
          <a:p>
            <a:r>
              <a:rPr lang="en-US" altLang="zh-CN" dirty="0" smtClean="0"/>
              <a:t>Programming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ES6</a:t>
            </a:r>
            <a:endParaRPr lang="en-US" dirty="0"/>
          </a:p>
        </p:txBody>
      </p:sp>
      <p:sp>
        <p:nvSpPr>
          <p:cNvPr id="7" name="Cloud Callout 6"/>
          <p:cNvSpPr/>
          <p:nvPr/>
        </p:nvSpPr>
        <p:spPr>
          <a:xfrm>
            <a:off x="4942744" y="1360815"/>
            <a:ext cx="1323302" cy="445082"/>
          </a:xfrm>
          <a:prstGeom prst="cloudCallout">
            <a:avLst>
              <a:gd name="adj1" fmla="val -65277"/>
              <a:gd name="adj2" fmla="val 88426"/>
            </a:avLst>
          </a:prstGeom>
          <a:solidFill>
            <a:srgbClr val="FFFFFF"/>
          </a:solidFill>
          <a:ln w="25400" cap="flat">
            <a:solidFill>
              <a:srgbClr val="E47823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ES6</a:t>
            </a:r>
            <a:r>
              <a:rPr kumimoji="0" lang="zh-CN" altLang="en-US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Syntax</a:t>
            </a:r>
            <a:endParaRPr kumimoji="0" lang="en-US" sz="1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49" y="648397"/>
            <a:ext cx="4181597" cy="23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165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3" y="138022"/>
            <a:ext cx="4658263" cy="310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811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255649" y="98864"/>
            <a:ext cx="5250173" cy="507528"/>
          </a:xfrm>
        </p:spPr>
        <p:txBody>
          <a:bodyPr/>
          <a:lstStyle/>
          <a:p>
            <a:r>
              <a:rPr lang="zh-CN" altLang="en-US" dirty="0" smtClean="0"/>
              <a:t>本次技术交流时间计划简要</a:t>
            </a:r>
            <a:r>
              <a:rPr lang="en-US" altLang="zh-CN" dirty="0" smtClean="0"/>
              <a:t>.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085049635"/>
              </p:ext>
            </p:extLst>
          </p:nvPr>
        </p:nvGraphicFramePr>
        <p:xfrm>
          <a:off x="298382" y="904776"/>
          <a:ext cx="5457525" cy="21025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039340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83121" y="65941"/>
            <a:ext cx="5250173" cy="507528"/>
          </a:xfrm>
        </p:spPr>
        <p:txBody>
          <a:bodyPr/>
          <a:lstStyle/>
          <a:p>
            <a:r>
              <a:rPr lang="en-US" altLang="zh-CN" dirty="0" smtClean="0"/>
              <a:t>Memorable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765" y="1035168"/>
            <a:ext cx="3125386" cy="1826217"/>
          </a:xfrm>
          <a:prstGeom prst="rect">
            <a:avLst/>
          </a:prstGeom>
          <a:effectLst>
            <a:outerShdw dir="5400000" sx="1000" sy="1000" algn="ctr" rotWithShape="0">
              <a:srgbClr val="000000"/>
            </a:outerShdw>
            <a:softEdge rad="190500"/>
          </a:effectLst>
          <a:scene3d>
            <a:camera prst="orthographicFront"/>
            <a:lightRig rig="threePt" dir="t"/>
          </a:scene3d>
          <a:sp3d/>
        </p:spPr>
      </p:pic>
      <p:grpSp>
        <p:nvGrpSpPr>
          <p:cNvPr id="15" name="Group 14"/>
          <p:cNvGrpSpPr/>
          <p:nvPr/>
        </p:nvGrpSpPr>
        <p:grpSpPr>
          <a:xfrm>
            <a:off x="83121" y="1197777"/>
            <a:ext cx="2962004" cy="1500997"/>
            <a:chOff x="353683" y="800653"/>
            <a:chExt cx="5218981" cy="2613591"/>
          </a:xfrm>
        </p:grpSpPr>
        <p:pic>
          <p:nvPicPr>
            <p:cNvPr id="16" name="Afbeelding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775" y="866763"/>
              <a:ext cx="1012434" cy="1012434"/>
            </a:xfrm>
            <a:prstGeom prst="rect">
              <a:avLst/>
            </a:prstGeom>
          </p:spPr>
        </p:pic>
        <p:pic>
          <p:nvPicPr>
            <p:cNvPr id="17" name="Afbeelding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49307" y="866763"/>
              <a:ext cx="721754" cy="1012434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636" y="2129375"/>
              <a:ext cx="1585617" cy="1284869"/>
            </a:xfrm>
            <a:prstGeom prst="rect">
              <a:avLst/>
            </a:prstGeom>
          </p:spPr>
        </p:pic>
        <p:cxnSp>
          <p:nvCxnSpPr>
            <p:cNvPr id="19" name="Straight Connector 18"/>
            <p:cNvCxnSpPr/>
            <p:nvPr/>
          </p:nvCxnSpPr>
          <p:spPr>
            <a:xfrm>
              <a:off x="353683" y="2034486"/>
              <a:ext cx="5218981" cy="0"/>
            </a:xfrm>
            <a:prstGeom prst="line">
              <a:avLst/>
            </a:prstGeom>
            <a:noFill/>
            <a:ln w="25400" cap="flat">
              <a:solidFill>
                <a:srgbClr val="E47823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6384" y="800653"/>
              <a:ext cx="1078544" cy="1078544"/>
            </a:xfrm>
            <a:prstGeom prst="rect">
              <a:avLst/>
            </a:prstGeom>
          </p:spPr>
        </p:pic>
        <p:cxnSp>
          <p:nvCxnSpPr>
            <p:cNvPr id="21" name="Straight Arrow Connector 20"/>
            <p:cNvCxnSpPr/>
            <p:nvPr/>
          </p:nvCxnSpPr>
          <p:spPr>
            <a:xfrm>
              <a:off x="2260121" y="1879197"/>
              <a:ext cx="0" cy="389550"/>
            </a:xfrm>
            <a:prstGeom prst="straightConnector1">
              <a:avLst/>
            </a:prstGeom>
            <a:noFill/>
            <a:ln w="25400" cap="flat">
              <a:solidFill>
                <a:srgbClr val="E47823"/>
              </a:solidFill>
              <a:prstDash val="solid"/>
              <a:bevel/>
              <a:headEnd type="triangle"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3853130" y="1879197"/>
              <a:ext cx="0" cy="389550"/>
            </a:xfrm>
            <a:prstGeom prst="straightConnector1">
              <a:avLst/>
            </a:prstGeom>
            <a:noFill/>
            <a:ln w="25400" cap="flat">
              <a:solidFill>
                <a:srgbClr val="E47823"/>
              </a:solidFill>
              <a:prstDash val="solid"/>
              <a:bevel/>
              <a:headEnd type="triangle"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1345249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Technology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Last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27" y="841716"/>
            <a:ext cx="1914189" cy="50876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293" y="1639298"/>
            <a:ext cx="1486889" cy="51692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584" y="913948"/>
            <a:ext cx="1177280" cy="4365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252" y="1573237"/>
            <a:ext cx="499724" cy="5621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49" y="2358185"/>
            <a:ext cx="671884" cy="67188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298" y="1639299"/>
            <a:ext cx="1275739" cy="5169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292" y="841851"/>
            <a:ext cx="1486889" cy="5086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584" y="1639298"/>
            <a:ext cx="1177280" cy="51692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911736" y="2358182"/>
            <a:ext cx="983411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 smtClean="0">
                <a:solidFill>
                  <a:srgbClr val="000000"/>
                </a:solidFill>
              </a:rPr>
              <a:t>......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11" y="2235447"/>
            <a:ext cx="359996" cy="707135"/>
          </a:xfrm>
          <a:prstGeom prst="rect">
            <a:avLst/>
          </a:prstGeom>
        </p:spPr>
      </p:pic>
      <p:pic>
        <p:nvPicPr>
          <p:cNvPr id="23" name="Afbeelding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0354" y="2323678"/>
            <a:ext cx="457019" cy="64107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445" y="2322095"/>
            <a:ext cx="983861" cy="737895"/>
          </a:xfrm>
          <a:prstGeom prst="rect">
            <a:avLst/>
          </a:prstGeom>
        </p:spPr>
      </p:pic>
      <p:pic>
        <p:nvPicPr>
          <p:cNvPr id="25" name="Afbeelding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32779" y="2356599"/>
            <a:ext cx="554702" cy="629749"/>
          </a:xfrm>
          <a:prstGeom prst="rect">
            <a:avLst/>
          </a:prstGeom>
        </p:spPr>
      </p:pic>
      <p:pic>
        <p:nvPicPr>
          <p:cNvPr id="26" name="Afbeelding 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68292" y="2375434"/>
            <a:ext cx="598366" cy="59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038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0638"/>
            <a:ext cx="1930468" cy="2078966"/>
          </a:xfrm>
          <a:prstGeom prst="rect">
            <a:avLst/>
          </a:prstGeom>
        </p:spPr>
      </p:pic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207035" y="383876"/>
            <a:ext cx="5943600" cy="1673524"/>
          </a:xfrm>
        </p:spPr>
        <p:txBody>
          <a:bodyPr/>
          <a:lstStyle/>
          <a:p>
            <a:pPr algn="ctr"/>
            <a:r>
              <a:rPr lang="en-US" altLang="zh-CN" sz="2600" dirty="0" smtClean="0"/>
              <a:t>What’s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the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new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in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2016?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4074025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many</a:t>
            </a:r>
            <a:r>
              <a:rPr lang="zh-CN" altLang="en-US" dirty="0" smtClean="0"/>
              <a:t> </a:t>
            </a:r>
            <a:r>
              <a:rPr lang="en-US" altLang="zh-CN" dirty="0" smtClean="0"/>
              <a:t>types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HTML5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Applications?</a:t>
            </a:r>
            <a:endParaRPr lang="en-US" dirty="0"/>
          </a:p>
        </p:txBody>
      </p:sp>
      <p:graphicFrame>
        <p:nvGraphicFramePr>
          <p:cNvPr id="17" name="Diagram 16"/>
          <p:cNvGraphicFramePr/>
          <p:nvPr>
            <p:extLst/>
          </p:nvPr>
        </p:nvGraphicFramePr>
        <p:xfrm>
          <a:off x="255649" y="809565"/>
          <a:ext cx="6007128" cy="2399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545397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HTML5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Framework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49" y="802258"/>
            <a:ext cx="1072819" cy="1047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649" y="1949162"/>
            <a:ext cx="1025288" cy="1025288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2070339" y="942928"/>
            <a:ext cx="3735238" cy="766165"/>
          </a:xfrm>
          <a:prstGeom prst="wedgeRoundRectCallout">
            <a:avLst>
              <a:gd name="adj1" fmla="val -68042"/>
              <a:gd name="adj2" fmla="val 9448"/>
              <a:gd name="adj3" fmla="val 16667"/>
            </a:avLst>
          </a:prstGeom>
          <a:solidFill>
            <a:srgbClr val="FFFFFF"/>
          </a:solidFill>
          <a:ln w="25400" cap="flat">
            <a:solidFill>
              <a:srgbClr val="E47823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</a:rPr>
              <a:t>Angular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2.0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is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new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framework,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made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by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google,</a:t>
            </a:r>
            <a:r>
              <a:rPr lang="zh-CN" altLang="en-US" dirty="0" smtClean="0">
                <a:solidFill>
                  <a:srgbClr val="000000"/>
                </a:solidFill>
              </a:rPr>
              <a:t>  </a:t>
            </a:r>
            <a:r>
              <a:rPr lang="en-US" altLang="zh-CN" dirty="0" smtClean="0">
                <a:solidFill>
                  <a:srgbClr val="000000"/>
                </a:solidFill>
              </a:rPr>
              <a:t>it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is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very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different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with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Angular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1.x.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In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other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side,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it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is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based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on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components,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released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on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9,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2016.</a:t>
            </a:r>
            <a:endParaRPr kumimoji="0" lang="en-US" sz="1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ounded Rectangular Callout 13"/>
          <p:cNvSpPr/>
          <p:nvPr/>
        </p:nvSpPr>
        <p:spPr>
          <a:xfrm>
            <a:off x="2070339" y="2104602"/>
            <a:ext cx="3735238" cy="766165"/>
          </a:xfrm>
          <a:prstGeom prst="wedgeRoundRectCallout">
            <a:avLst>
              <a:gd name="adj1" fmla="val -69427"/>
              <a:gd name="adj2" fmla="val 3819"/>
              <a:gd name="adj3" fmla="val 16667"/>
            </a:avLst>
          </a:prstGeom>
          <a:solidFill>
            <a:srgbClr val="FFFFFF"/>
          </a:solidFill>
          <a:ln w="25400" cap="flat">
            <a:solidFill>
              <a:srgbClr val="E47823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There</a:t>
            </a:r>
            <a:r>
              <a:rPr kumimoji="0" lang="zh-CN" altLang="en-US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are</a:t>
            </a:r>
            <a:r>
              <a:rPr kumimoji="0" lang="zh-CN" altLang="en-US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two</a:t>
            </a:r>
            <a:r>
              <a:rPr kumimoji="0" lang="zh-CN" altLang="en-US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framework</a:t>
            </a:r>
            <a:r>
              <a:rPr lang="en-US" altLang="zh-CN" dirty="0" smtClean="0">
                <a:solidFill>
                  <a:srgbClr val="000000"/>
                </a:solidFill>
              </a:rPr>
              <a:t>s(React+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React-Native),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it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is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made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by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Facebook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and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based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on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components,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it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is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very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popular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framework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for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now!</a:t>
            </a:r>
            <a:endParaRPr kumimoji="0" lang="en-US" sz="1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35754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1726"/>
            <a:ext cx="1483743" cy="1597877"/>
          </a:xfrm>
          <a:prstGeom prst="rect">
            <a:avLst/>
          </a:prstGeom>
        </p:spPr>
      </p:pic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293299" y="504645"/>
            <a:ext cx="5943600" cy="1673524"/>
          </a:xfrm>
        </p:spPr>
        <p:txBody>
          <a:bodyPr/>
          <a:lstStyle/>
          <a:p>
            <a:pPr algn="ctr"/>
            <a:r>
              <a:rPr lang="en-US" altLang="zh-CN" sz="2600" dirty="0" smtClean="0"/>
              <a:t>What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will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we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show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in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this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session?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0405142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470" y="915871"/>
            <a:ext cx="1771048" cy="1907282"/>
          </a:xfrm>
          <a:prstGeom prst="rect">
            <a:avLst/>
          </a:prstGeom>
        </p:spPr>
      </p:pic>
      <p:sp>
        <p:nvSpPr>
          <p:cNvPr id="7" name="Cloud Callout 6"/>
          <p:cNvSpPr/>
          <p:nvPr/>
        </p:nvSpPr>
        <p:spPr>
          <a:xfrm>
            <a:off x="363354" y="668089"/>
            <a:ext cx="1915428" cy="749614"/>
          </a:xfrm>
          <a:prstGeom prst="cloudCallout">
            <a:avLst>
              <a:gd name="adj1" fmla="val 44915"/>
              <a:gd name="adj2" fmla="val 62500"/>
            </a:avLst>
          </a:prstGeom>
          <a:solidFill>
            <a:srgbClr val="FFFFFF"/>
          </a:solidFill>
          <a:ln w="25400" cap="flat">
            <a:solidFill>
              <a:srgbClr val="E47823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Native</a:t>
            </a:r>
            <a:r>
              <a:rPr kumimoji="0" lang="zh-CN" altLang="en-US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Driver</a:t>
            </a:r>
            <a:r>
              <a:rPr kumimoji="0" lang="zh-CN" altLang="en-US" sz="13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3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Mobile</a:t>
            </a:r>
            <a:r>
              <a:rPr kumimoji="0" lang="zh-CN" altLang="en-US" sz="13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3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App.</a:t>
            </a:r>
            <a:endParaRPr kumimoji="0" lang="en-US" altLang="zh-CN" sz="13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Cloud Callout 7"/>
          <p:cNvSpPr/>
          <p:nvPr/>
        </p:nvSpPr>
        <p:spPr>
          <a:xfrm>
            <a:off x="2816994" y="46735"/>
            <a:ext cx="1915428" cy="1054147"/>
          </a:xfrm>
          <a:prstGeom prst="cloudCallout">
            <a:avLst>
              <a:gd name="adj1" fmla="val -32472"/>
              <a:gd name="adj2" fmla="val 86355"/>
            </a:avLst>
          </a:prstGeom>
          <a:solidFill>
            <a:srgbClr val="FFFFFF"/>
          </a:solidFill>
          <a:ln w="25400" cap="flat">
            <a:solidFill>
              <a:srgbClr val="E47823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Some</a:t>
            </a:r>
            <a:r>
              <a:rPr kumimoji="0" lang="zh-CN" altLang="en-US" sz="13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3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Functions</a:t>
            </a:r>
            <a:r>
              <a:rPr kumimoji="0" lang="zh-CN" altLang="en-US" sz="13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on</a:t>
            </a:r>
            <a:r>
              <a:rPr kumimoji="0" lang="zh-CN" altLang="en-US" sz="13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3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Acer</a:t>
            </a:r>
            <a:r>
              <a:rPr kumimoji="0" lang="zh-CN" altLang="en-US" sz="13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3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II</a:t>
            </a:r>
            <a:r>
              <a:rPr lang="en-US" altLang="zh-CN" dirty="0" smtClean="0">
                <a:solidFill>
                  <a:srgbClr val="000000"/>
                </a:solidFill>
              </a:rPr>
              <a:t>,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It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is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only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d</a:t>
            </a:r>
            <a:r>
              <a:rPr lang="en-US" altLang="zh-CN" dirty="0" smtClean="0">
                <a:solidFill>
                  <a:srgbClr val="000000"/>
                </a:solidFill>
              </a:rPr>
              <a:t>emo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c</a:t>
            </a:r>
            <a:r>
              <a:rPr lang="en-US" altLang="zh-CN" dirty="0" smtClean="0">
                <a:solidFill>
                  <a:srgbClr val="000000"/>
                </a:solidFill>
              </a:rPr>
              <a:t>ase.</a:t>
            </a:r>
            <a:r>
              <a:rPr kumimoji="0" lang="zh-CN" altLang="en-US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endParaRPr kumimoji="0" lang="en-US" altLang="zh-CN" sz="13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Cloud Callout 8"/>
          <p:cNvSpPr/>
          <p:nvPr/>
        </p:nvSpPr>
        <p:spPr>
          <a:xfrm>
            <a:off x="162025" y="2167317"/>
            <a:ext cx="1915428" cy="749614"/>
          </a:xfrm>
          <a:prstGeom prst="cloudCallout">
            <a:avLst>
              <a:gd name="adj1" fmla="val 62001"/>
              <a:gd name="adj2" fmla="val -62051"/>
            </a:avLst>
          </a:prstGeom>
          <a:solidFill>
            <a:srgbClr val="FFFFFF"/>
          </a:solidFill>
          <a:ln w="25400" cap="flat">
            <a:solidFill>
              <a:srgbClr val="E47823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To</a:t>
            </a:r>
            <a:r>
              <a:rPr kumimoji="0" lang="zh-CN" altLang="en-US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Optimize</a:t>
            </a:r>
            <a:r>
              <a:rPr kumimoji="0" lang="zh-CN" altLang="en-US" sz="13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3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Hybird</a:t>
            </a:r>
            <a:r>
              <a:rPr kumimoji="0" lang="zh-CN" altLang="en-US" sz="13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3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App</a:t>
            </a: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kumimoji="0" lang="zh-CN" altLang="en-US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</a:t>
            </a:r>
            <a:endParaRPr kumimoji="0" lang="en-US" altLang="zh-CN" sz="13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Cloud Callout 9"/>
          <p:cNvSpPr/>
          <p:nvPr/>
        </p:nvSpPr>
        <p:spPr>
          <a:xfrm>
            <a:off x="3949567" y="1417703"/>
            <a:ext cx="1915428" cy="749614"/>
          </a:xfrm>
          <a:prstGeom prst="cloudCallout">
            <a:avLst>
              <a:gd name="adj1" fmla="val -75688"/>
              <a:gd name="adj2" fmla="val -19678"/>
            </a:avLst>
          </a:prstGeom>
          <a:solidFill>
            <a:srgbClr val="FFFFFF"/>
          </a:solidFill>
          <a:ln w="25400" cap="flat">
            <a:solidFill>
              <a:srgbClr val="E47823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</a:rPr>
              <a:t>Influence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From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System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Upgrade</a:t>
            </a: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kumimoji="0" lang="zh-CN" altLang="en-US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</a:t>
            </a:r>
            <a:endParaRPr kumimoji="0" lang="en-US" altLang="zh-CN" sz="13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Cloud Callout 10"/>
          <p:cNvSpPr/>
          <p:nvPr/>
        </p:nvSpPr>
        <p:spPr>
          <a:xfrm>
            <a:off x="3585411" y="2544599"/>
            <a:ext cx="2093494" cy="749614"/>
          </a:xfrm>
          <a:prstGeom prst="cloudCallout">
            <a:avLst>
              <a:gd name="adj1" fmla="val -54081"/>
              <a:gd name="adj2" fmla="val -71039"/>
            </a:avLst>
          </a:prstGeom>
          <a:solidFill>
            <a:srgbClr val="FFFFFF"/>
          </a:solidFill>
          <a:ln w="25400" cap="flat">
            <a:solidFill>
              <a:srgbClr val="E47823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 rtl="0" latinLnBrk="1" hangingPunct="0"/>
            <a:r>
              <a:rPr lang="en-US" altLang="zh-CN" dirty="0" smtClean="0"/>
              <a:t>New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en-US" dirty="0" smtClean="0"/>
              <a:t>rchitecture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algn="l" rtl="0" latinLnBrk="1" hangingPunct="0"/>
            <a:r>
              <a:rPr kumimoji="0" lang="en-US" altLang="zh-CN" sz="13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.</a:t>
            </a:r>
            <a:r>
              <a:rPr kumimoji="0" lang="zh-CN" altLang="en-US" sz="13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   </a:t>
            </a:r>
            <a:endParaRPr kumimoji="0" lang="en-US" altLang="zh-CN" sz="130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12" name="Cloud Callout 11"/>
          <p:cNvSpPr/>
          <p:nvPr/>
        </p:nvSpPr>
        <p:spPr>
          <a:xfrm>
            <a:off x="2077453" y="2859232"/>
            <a:ext cx="1214386" cy="445082"/>
          </a:xfrm>
          <a:prstGeom prst="cloudCallout">
            <a:avLst>
              <a:gd name="adj1" fmla="val 14083"/>
              <a:gd name="adj2" fmla="val -109965"/>
            </a:avLst>
          </a:prstGeom>
          <a:solidFill>
            <a:srgbClr val="FFFFFF"/>
          </a:solidFill>
          <a:ln w="25400" cap="flat">
            <a:solidFill>
              <a:srgbClr val="E47823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 rtl="0" latinLnBrk="1" hangingPunct="0"/>
            <a:r>
              <a:rPr kumimoji="0" lang="en-US" altLang="zh-CN" sz="130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ES6</a:t>
            </a:r>
            <a:endParaRPr kumimoji="0" lang="en-US" altLang="zh-CN" sz="130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40993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47823"/>
      </a:accent1>
      <a:accent2>
        <a:srgbClr val="F6BC1C"/>
      </a:accent2>
      <a:accent3>
        <a:srgbClr val="752774"/>
      </a:accent3>
      <a:accent4>
        <a:srgbClr val="CD0920"/>
      </a:accent4>
      <a:accent5>
        <a:srgbClr val="73B632"/>
      </a:accent5>
      <a:accent6>
        <a:srgbClr val="00800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E47823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322776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E47823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322776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47823"/>
      </a:accent1>
      <a:accent2>
        <a:srgbClr val="F6BC1C"/>
      </a:accent2>
      <a:accent3>
        <a:srgbClr val="752774"/>
      </a:accent3>
      <a:accent4>
        <a:srgbClr val="CD0920"/>
      </a:accent4>
      <a:accent5>
        <a:srgbClr val="73B632"/>
      </a:accent5>
      <a:accent6>
        <a:srgbClr val="00800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E47823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322776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E47823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322776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e744224-9dfa-4c76-b5e9-4d18ea1cf348">
      <UserInfo>
        <DisplayName/>
        <AccountId xsi:nil="true"/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9FD63FC449A24D8E5A13CF88DD091F" ma:contentTypeVersion="" ma:contentTypeDescription="Create a new document." ma:contentTypeScope="" ma:versionID="542badfda9dc46c82e3465050e6bba5e">
  <xsd:schema xmlns:xsd="http://www.w3.org/2001/XMLSchema" xmlns:xs="http://www.w3.org/2001/XMLSchema" xmlns:p="http://schemas.microsoft.com/office/2006/metadata/properties" xmlns:ns2="ce744224-9dfa-4c76-b5e9-4d18ea1cf348" xmlns:ns3="28be96ab-7c22-4f03-b4ad-ec7b5ffd113a" targetNamespace="http://schemas.microsoft.com/office/2006/metadata/properties" ma:root="true" ma:fieldsID="767543950d64a4a5820d66ca5f866d29" ns2:_="" ns3:_="">
    <xsd:import namespace="ce744224-9dfa-4c76-b5e9-4d18ea1cf348"/>
    <xsd:import namespace="28be96ab-7c22-4f03-b4ad-ec7b5ffd113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744224-9dfa-4c76-b5e9-4d18ea1cf34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be96ab-7c22-4f03-b4ad-ec7b5ffd113a" elementFormDefault="qualified">
    <xsd:import namespace="http://schemas.microsoft.com/office/2006/documentManagement/types"/>
    <xsd:import namespace="http://schemas.microsoft.com/office/infopath/2007/PartnerControls"/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CE04152-9EF6-45A4-8644-985F1DFFE86C}">
  <ds:schemaRefs>
    <ds:schemaRef ds:uri="http://schemas.microsoft.com/office/2006/metadata/properties"/>
    <ds:schemaRef ds:uri="http://schemas.microsoft.com/office/infopath/2007/PartnerControls"/>
    <ds:schemaRef ds:uri="ce744224-9dfa-4c76-b5e9-4d18ea1cf348"/>
  </ds:schemaRefs>
</ds:datastoreItem>
</file>

<file path=customXml/itemProps2.xml><?xml version="1.0" encoding="utf-8"?>
<ds:datastoreItem xmlns:ds="http://schemas.openxmlformats.org/officeDocument/2006/customXml" ds:itemID="{40D37022-84E8-4470-9DEA-0950B0CFB7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D8EA01-471D-4F5F-9D66-01C4D892DC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e744224-9dfa-4c76-b5e9-4d18ea1cf348"/>
    <ds:schemaRef ds:uri="28be96ab-7c22-4f03-b4ad-ec7b5ffd11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12832</TotalTime>
  <Words>621</Words>
  <Application>Microsoft Macintosh PowerPoint</Application>
  <PresentationFormat>Custom</PresentationFormat>
  <Paragraphs>116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 Unicode MS</vt:lpstr>
      <vt:lpstr>BentonSans Book</vt:lpstr>
      <vt:lpstr>BentonSans Medium</vt:lpstr>
      <vt:lpstr>Calibri</vt:lpstr>
      <vt:lpstr>Century Gothic</vt:lpstr>
      <vt:lpstr>Helvetica</vt:lpstr>
      <vt:lpstr>Helvetica Neue</vt:lpstr>
      <vt:lpstr>Arial</vt:lpstr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Lenaerts, Steven</dc:creator>
  <cp:lastModifiedBy>Jiang, Richard</cp:lastModifiedBy>
  <cp:revision>813</cp:revision>
  <dcterms:modified xsi:type="dcterms:W3CDTF">2016-10-19T03:37:01Z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0x0101001D9FD63FC449A24D8E5A13CF88DD091F</vt:lpwstr>
  </property>
</Properties>
</file>